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notesSlides/notesSlide2.xml" ContentType="application/vnd.openxmlformats-officedocument.presentationml.notesSlide+xml"/>
  <Override PartName="/ppt/ink/ink2.xml" ContentType="application/inkml+xml"/>
  <Override PartName="/ppt/notesSlides/notesSlide3.xml" ContentType="application/vnd.openxmlformats-officedocument.presentationml.notesSlide+xml"/>
  <Override PartName="/ppt/ink/ink3.xml" ContentType="application/inkml+xml"/>
  <Override PartName="/ppt/notesSlides/notesSlide4.xml" ContentType="application/vnd.openxmlformats-officedocument.presentationml.notesSlide+xml"/>
  <Override PartName="/ppt/ink/ink4.xml" ContentType="application/inkml+xml"/>
  <Override PartName="/ppt/notesSlides/notesSlide5.xml" ContentType="application/vnd.openxmlformats-officedocument.presentationml.notesSlide+xml"/>
  <Override PartName="/ppt/ink/ink5.xml" ContentType="application/inkml+xml"/>
  <Override PartName="/ppt/notesSlides/notesSlide6.xml" ContentType="application/vnd.openxmlformats-officedocument.presentationml.notesSlide+xml"/>
  <Override PartName="/ppt/ink/ink6.xml" ContentType="application/inkml+xml"/>
  <Override PartName="/ppt/notesSlides/notesSlide7.xml" ContentType="application/vnd.openxmlformats-officedocument.presentationml.notesSlide+xml"/>
  <Override PartName="/ppt/ink/ink7.xml" ContentType="application/inkml+xml"/>
  <Override PartName="/ppt/notesSlides/notesSlide8.xml" ContentType="application/vnd.openxmlformats-officedocument.presentationml.notesSlide+xml"/>
  <Override PartName="/ppt/ink/ink8.xml" ContentType="application/inkml+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ink/ink9.xml" ContentType="application/inkml+xml"/>
  <Override PartName="/ppt/notesSlides/notesSlide12.xml" ContentType="application/vnd.openxmlformats-officedocument.presentationml.notesSlide+xml"/>
  <Override PartName="/ppt/ink/ink10.xml" ContentType="application/inkml+xml"/>
  <Override PartName="/ppt/notesSlides/notesSlide13.xml" ContentType="application/vnd.openxmlformats-officedocument.presentationml.notesSlide+xml"/>
  <Override PartName="/ppt/ink/ink11.xml" ContentType="application/inkml+xml"/>
  <Override PartName="/ppt/notesSlides/notesSlide14.xml" ContentType="application/vnd.openxmlformats-officedocument.presentationml.notesSlide+xml"/>
  <Override PartName="/ppt/ink/ink12.xml" ContentType="application/inkml+xml"/>
  <Override PartName="/ppt/notesSlides/notesSlide15.xml" ContentType="application/vnd.openxmlformats-officedocument.presentationml.notesSlide+xml"/>
  <Override PartName="/ppt/ink/ink13.xml" ContentType="application/inkml+xml"/>
  <Override PartName="/ppt/notesSlides/notesSlide16.xml" ContentType="application/vnd.openxmlformats-officedocument.presentationml.notesSlide+xml"/>
  <Override PartName="/ppt/ink/ink14.xml" ContentType="application/inkml+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7"/>
  </p:notesMasterIdLst>
  <p:sldIdLst>
    <p:sldId id="261" r:id="rId5"/>
    <p:sldId id="256" r:id="rId6"/>
    <p:sldId id="265" r:id="rId7"/>
    <p:sldId id="266" r:id="rId8"/>
    <p:sldId id="267" r:id="rId9"/>
    <p:sldId id="268" r:id="rId10"/>
    <p:sldId id="269" r:id="rId11"/>
    <p:sldId id="270" r:id="rId12"/>
    <p:sldId id="271" r:id="rId13"/>
    <p:sldId id="272" r:id="rId14"/>
    <p:sldId id="260" r:id="rId15"/>
    <p:sldId id="262" r:id="rId16"/>
    <p:sldId id="263" r:id="rId17"/>
    <p:sldId id="264" r:id="rId18"/>
    <p:sldId id="273" r:id="rId19"/>
    <p:sldId id="274" r:id="rId20"/>
    <p:sldId id="281" r:id="rId21"/>
    <p:sldId id="275" r:id="rId22"/>
    <p:sldId id="282" r:id="rId23"/>
    <p:sldId id="276" r:id="rId24"/>
    <p:sldId id="283" r:id="rId25"/>
    <p:sldId id="277" r:id="rId26"/>
    <p:sldId id="284" r:id="rId27"/>
    <p:sldId id="278" r:id="rId28"/>
    <p:sldId id="285" r:id="rId29"/>
    <p:sldId id="279" r:id="rId30"/>
    <p:sldId id="286" r:id="rId31"/>
    <p:sldId id="280" r:id="rId32"/>
    <p:sldId id="287" r:id="rId33"/>
    <p:sldId id="289" r:id="rId34"/>
    <p:sldId id="288" r:id="rId35"/>
    <p:sldId id="290" r:id="rId36"/>
  </p:sldIdLst>
  <p:sldSz cx="10691813" cy="7559675"/>
  <p:notesSz cx="6858000" cy="9144000"/>
  <p:defaultTextStyle>
    <a:defPPr>
      <a:defRPr lang="en-US"/>
    </a:defPPr>
    <a:lvl1pPr marL="0" algn="l" defTabSz="1042873" rtl="0" eaLnBrk="1" latinLnBrk="0" hangingPunct="1">
      <a:defRPr sz="2053" kern="1200">
        <a:solidFill>
          <a:schemeClr val="tx1"/>
        </a:solidFill>
        <a:latin typeface="+mn-lt"/>
        <a:ea typeface="+mn-ea"/>
        <a:cs typeface="+mn-cs"/>
      </a:defRPr>
    </a:lvl1pPr>
    <a:lvl2pPr marL="521437" algn="l" defTabSz="1042873" rtl="0" eaLnBrk="1" latinLnBrk="0" hangingPunct="1">
      <a:defRPr sz="2053" kern="1200">
        <a:solidFill>
          <a:schemeClr val="tx1"/>
        </a:solidFill>
        <a:latin typeface="+mn-lt"/>
        <a:ea typeface="+mn-ea"/>
        <a:cs typeface="+mn-cs"/>
      </a:defRPr>
    </a:lvl2pPr>
    <a:lvl3pPr marL="1042873" algn="l" defTabSz="1042873" rtl="0" eaLnBrk="1" latinLnBrk="0" hangingPunct="1">
      <a:defRPr sz="2053" kern="1200">
        <a:solidFill>
          <a:schemeClr val="tx1"/>
        </a:solidFill>
        <a:latin typeface="+mn-lt"/>
        <a:ea typeface="+mn-ea"/>
        <a:cs typeface="+mn-cs"/>
      </a:defRPr>
    </a:lvl3pPr>
    <a:lvl4pPr marL="1564310" algn="l" defTabSz="1042873" rtl="0" eaLnBrk="1" latinLnBrk="0" hangingPunct="1">
      <a:defRPr sz="2053" kern="1200">
        <a:solidFill>
          <a:schemeClr val="tx1"/>
        </a:solidFill>
        <a:latin typeface="+mn-lt"/>
        <a:ea typeface="+mn-ea"/>
        <a:cs typeface="+mn-cs"/>
      </a:defRPr>
    </a:lvl4pPr>
    <a:lvl5pPr marL="2085746" algn="l" defTabSz="1042873" rtl="0" eaLnBrk="1" latinLnBrk="0" hangingPunct="1">
      <a:defRPr sz="2053" kern="1200">
        <a:solidFill>
          <a:schemeClr val="tx1"/>
        </a:solidFill>
        <a:latin typeface="+mn-lt"/>
        <a:ea typeface="+mn-ea"/>
        <a:cs typeface="+mn-cs"/>
      </a:defRPr>
    </a:lvl5pPr>
    <a:lvl6pPr marL="2607183" algn="l" defTabSz="1042873" rtl="0" eaLnBrk="1" latinLnBrk="0" hangingPunct="1">
      <a:defRPr sz="2053" kern="1200">
        <a:solidFill>
          <a:schemeClr val="tx1"/>
        </a:solidFill>
        <a:latin typeface="+mn-lt"/>
        <a:ea typeface="+mn-ea"/>
        <a:cs typeface="+mn-cs"/>
      </a:defRPr>
    </a:lvl6pPr>
    <a:lvl7pPr marL="3128620" algn="l" defTabSz="1042873" rtl="0" eaLnBrk="1" latinLnBrk="0" hangingPunct="1">
      <a:defRPr sz="2053" kern="1200">
        <a:solidFill>
          <a:schemeClr val="tx1"/>
        </a:solidFill>
        <a:latin typeface="+mn-lt"/>
        <a:ea typeface="+mn-ea"/>
        <a:cs typeface="+mn-cs"/>
      </a:defRPr>
    </a:lvl7pPr>
    <a:lvl8pPr marL="3650056" algn="l" defTabSz="1042873" rtl="0" eaLnBrk="1" latinLnBrk="0" hangingPunct="1">
      <a:defRPr sz="2053" kern="1200">
        <a:solidFill>
          <a:schemeClr val="tx1"/>
        </a:solidFill>
        <a:latin typeface="+mn-lt"/>
        <a:ea typeface="+mn-ea"/>
        <a:cs typeface="+mn-cs"/>
      </a:defRPr>
    </a:lvl8pPr>
    <a:lvl9pPr marL="4171493" algn="l" defTabSz="1042873" rtl="0" eaLnBrk="1" latinLnBrk="0" hangingPunct="1">
      <a:defRPr sz="205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userDrawn="1">
          <p15:clr>
            <a:srgbClr val="A4A3A4"/>
          </p15:clr>
        </p15:guide>
        <p15:guide id="3" pos="227" userDrawn="1">
          <p15:clr>
            <a:srgbClr val="A4A3A4"/>
          </p15:clr>
        </p15:guide>
        <p15:guide id="4" orient="horz" pos="221" userDrawn="1">
          <p15:clr>
            <a:srgbClr val="A4A3A4"/>
          </p15:clr>
        </p15:guide>
        <p15:guide id="5" orient="horz" pos="467" userDrawn="1">
          <p15:clr>
            <a:srgbClr val="A4A3A4"/>
          </p15:clr>
        </p15:guide>
        <p15:guide id="6" pos="6733" userDrawn="1">
          <p15:clr>
            <a:srgbClr val="A4A3A4"/>
          </p15:clr>
        </p15:guide>
        <p15:guide id="7" pos="650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54849"/>
    <a:srgbClr val="DDE9F7"/>
    <a:srgbClr val="F04A2B"/>
    <a:srgbClr val="727678"/>
    <a:srgbClr val="326BB4"/>
    <a:srgbClr val="D2D4D3"/>
    <a:srgbClr val="FBA926"/>
    <a:srgbClr val="30B7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877185-1E69-524B-84BC-08D6E90E7AD6}" v="2" dt="2026-06-02T12:46:32.960"/>
    <p1510:client id="{74085A8E-1134-6348-BDAF-D36D77082711}" v="87" dt="2026-06-02T15:35:18.708"/>
    <p1510:client id="{FF639A5E-8C25-394A-A401-12B50AA6A96B}" v="475" dt="2026-06-02T12:45:49.2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03"/>
    <p:restoredTop sz="94668"/>
  </p:normalViewPr>
  <p:slideViewPr>
    <p:cSldViewPr snapToGrid="0">
      <p:cViewPr varScale="1">
        <p:scale>
          <a:sx n="108" d="100"/>
          <a:sy n="108" d="100"/>
        </p:scale>
        <p:origin x="1144" y="184"/>
      </p:cViewPr>
      <p:guideLst>
        <p:guide orient="horz"/>
        <p:guide pos="227"/>
        <p:guide orient="horz" pos="221"/>
        <p:guide orient="horz" pos="467"/>
        <p:guide pos="6733"/>
        <p:guide pos="650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02T11:50:24.864"/>
    </inkml:context>
    <inkml:brush xml:id="br0">
      <inkml:brushProperty name="width" value="0.14111" units="cm"/>
      <inkml:brushProperty name="height" value="0.14111" units="cm"/>
      <inkml:brushProperty name="color" value="#F04A2B"/>
    </inkml:brush>
  </inkml:definitions>
  <inkml:trace contextRef="#ctx0" brushRef="#br0">0 67 24575,'46'-6'0,"14"1"0,38-1 0,-26 2 0,7 1-851,-8 0 0,5 1 0,-1 0 851,-1 0 0,0 0 0,4 0-491,0 0 1,3 0 0,2 0-1,-2 0 491,14 0 0,-2 0 0,2 0 0,-16 0 0,1 0 0,1 1 0,-3-1 60,17 0 1,-2 1 0,-6-1-61,15 1 0,-9 0 0,-22 0 0,-9 1 0,16 0 0,-49 0 0,-9 0 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02T15:26:27.900"/>
    </inkml:context>
    <inkml:brush xml:id="br0">
      <inkml:brushProperty name="width" value="0.14111" units="cm"/>
      <inkml:brushProperty name="height" value="0.14111" units="cm"/>
      <inkml:brushProperty name="color" value="#F04A2B"/>
    </inkml:brush>
  </inkml:definitions>
  <inkml:trace contextRef="#ctx0" brushRef="#br0">0 67 24575,'46'-6'0,"14"1"0,38-1 0,-26 2 0,7 1-851,-8 0 0,5 1 0,-1 0 851,-1 0 0,0 0 0,4 0-491,0 0 1,3 0 0,2 0-1,-2 0 491,14 0 0,-2 0 0,2 0 0,-16 0 0,1 0 0,1 1 0,-3-1 60,17 0 1,-2 1 0,-6-1-61,15 1 0,-9 0 0,-22 0 0,-9 1 0,16 0 0,-49 0 0,-9 0 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02T11:50:24.864"/>
    </inkml:context>
    <inkml:brush xml:id="br0">
      <inkml:brushProperty name="width" value="0.14111" units="cm"/>
      <inkml:brushProperty name="height" value="0.14111" units="cm"/>
      <inkml:brushProperty name="color" value="#F04A2B"/>
    </inkml:brush>
  </inkml:definitions>
  <inkml:trace contextRef="#ctx0" brushRef="#br0">0 140 24575,'87'-11'0,"27"1"0,72-1 0,-50 3 0,14 2-851,-16 1 0,11 1 0,-3 0 851,-2 0 0,0 1 0,8-1-491,0 0 1,5 0 0,5 0-1,-5 1 491,27-1 0,-3 0 0,3 0 0,-31 0 0,3 1 0,2 1 0,-7-2 60,34 0 1,-5 2 0,-11-1-61,28 1 0,-17 0 0,-41 0 0,-18 2 0,31 0 0,-93 0 0,-17 0 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02T11:50:24.864"/>
    </inkml:context>
    <inkml:brush xml:id="br0">
      <inkml:brushProperty name="width" value="0.14111" units="cm"/>
      <inkml:brushProperty name="height" value="0.14111" units="cm"/>
      <inkml:brushProperty name="color" value="#F04A2B"/>
    </inkml:brush>
  </inkml:definitions>
  <inkml:trace contextRef="#ctx0" brushRef="#br0">0 67 24575,'46'-6'0,"14"1"0,38-1 0,-26 2 0,7 1-851,-8 0 0,5 1 0,-1 0 851,-1 0 0,0 0 0,4 0-491,0 0 1,3 0 0,2 0-1,-2 0 491,14 0 0,-2 0 0,2 0 0,-16 0 0,1 0 0,1 1 0,-3-1 60,17 0 1,-2 1 0,-6-1-61,15 1 0,-9 0 0,-22 0 0,-9 1 0,16 0 0,-49 0 0,-9 0 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02T11:50:24.864"/>
    </inkml:context>
    <inkml:brush xml:id="br0">
      <inkml:brushProperty name="width" value="0.14111" units="cm"/>
      <inkml:brushProperty name="height" value="0.14111" units="cm"/>
      <inkml:brushProperty name="color" value="#F04A2B"/>
    </inkml:brush>
  </inkml:definitions>
  <inkml:trace contextRef="#ctx0" brushRef="#br0">0 3 24575,'87'11'0,"27"-1"0,72 1 0,-50-3 0,14-3-851,-16 1 0,11-2 0,-3 0 851,-2-1 0,0 1 0,8 0-491,0 0 1,5 0 0,5-1-1,-5 1 491,27 0 0,-3 0 0,3 0 0,-31-1 0,3 1 0,2-2 0,-7 2 60,34 0 1,-5-2 0,-11 1-61,28-1 0,-17 0 0,-41 0 0,-18-2 0,31 0 0,-93 0 0,-17 0 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02T11:50:24.864"/>
    </inkml:context>
    <inkml:brush xml:id="br0">
      <inkml:brushProperty name="width" value="0.14111" units="cm"/>
      <inkml:brushProperty name="height" value="0.14111" units="cm"/>
      <inkml:brushProperty name="color" value="#F04A2B"/>
    </inkml:brush>
  </inkml:definitions>
  <inkml:trace contextRef="#ctx0" brushRef="#br0">0 67 24575,'46'-6'0,"14"1"0,38-1 0,-26 2 0,7 1-851,-8 0 0,5 1 0,-1 0 851,-1 0 0,0 0 0,4 0-491,0 0 1,3 0 0,2 0-1,-2 0 491,14 0 0,-2 0 0,2 0 0,-16 0 0,1 0 0,1 1 0,-3-1 60,17 0 1,-2 1 0,-6-1-61,15 1 0,-9 0 0,-22 0 0,-9 1 0,16 0 0,-49 0 0,-9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02T11:50:24.864"/>
    </inkml:context>
    <inkml:brush xml:id="br0">
      <inkml:brushProperty name="width" value="0.14111" units="cm"/>
      <inkml:brushProperty name="height" value="0.14111" units="cm"/>
      <inkml:brushProperty name="color" value="#F04A2B"/>
    </inkml:brush>
  </inkml:definitions>
  <inkml:trace contextRef="#ctx0" brushRef="#br0">0 67 24575,'46'-6'0,"14"1"0,38-1 0,-26 2 0,7 1-851,-8 0 0,5 1 0,-1 0 851,-1 0 0,0 0 0,4 0-491,0 0 1,3 0 0,2 0-1,-2 0 491,14 0 0,-2 0 0,2 0 0,-16 0 0,1 0 0,1 1 0,-3-1 60,17 0 1,-2 1 0,-6-1-61,15 1 0,-9 0 0,-22 0 0,-9 1 0,16 0 0,-49 0 0,-9 0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02T11:50:24.864"/>
    </inkml:context>
    <inkml:brush xml:id="br0">
      <inkml:brushProperty name="width" value="0.14111" units="cm"/>
      <inkml:brushProperty name="height" value="0.14111" units="cm"/>
      <inkml:brushProperty name="color" value="#F04A2B"/>
    </inkml:brush>
  </inkml:definitions>
  <inkml:trace contextRef="#ctx0" brushRef="#br0">0 67 24575,'46'-6'0,"14"1"0,38-1 0,-26 2 0,7 1-851,-8 0 0,5 1 0,-1 0 851,-1 0 0,0 0 0,4 0-491,0 0 1,3 0 0,2 0-1,-2 0 491,14 0 0,-2 0 0,2 0 0,-16 0 0,1 0 0,1 1 0,-3-1 60,17 0 1,-2 1 0,-6-1-61,15 1 0,-9 0 0,-22 0 0,-9 1 0,16 0 0,-49 0 0,-9 0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02T11:50:24.864"/>
    </inkml:context>
    <inkml:brush xml:id="br0">
      <inkml:brushProperty name="width" value="0.14111" units="cm"/>
      <inkml:brushProperty name="height" value="0.14111" units="cm"/>
      <inkml:brushProperty name="color" value="#F04A2B"/>
    </inkml:brush>
  </inkml:definitions>
  <inkml:trace contextRef="#ctx0" brushRef="#br0">0 126 24575,'87'-11'0,"27"1"0,72-1 0,-50 3 0,14 3-851,-16-1 0,11 2 0,-3 0 851,-2 1 0,0-1 0,8 0-491,0 0 1,5 0 0,5 1-1,-5-1 491,27 0 0,-3 0 0,3 0 0,-31 1 0,3-1 0,2 2 0,-7-2 60,34 0 1,-5 2 0,-11-1-61,28 1 0,-17 0 0,-41 0 0,-18 2 0,31 0 0,-93 0 0,-17 0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02T11:50:24.864"/>
    </inkml:context>
    <inkml:brush xml:id="br0">
      <inkml:brushProperty name="width" value="0.14111" units="cm"/>
      <inkml:brushProperty name="height" value="0.14111" units="cm"/>
      <inkml:brushProperty name="color" value="#F04A2B"/>
    </inkml:brush>
  </inkml:definitions>
  <inkml:trace contextRef="#ctx0" brushRef="#br0">0 67 24575,'46'-6'0,"14"1"0,38-1 0,-26 2 0,7 1-851,-8 0 0,5 1 0,-1 0 851,-1 0 0,0 0 0,4 0-491,0 0 1,3 0 0,2 0-1,-2 0 491,14 0 0,-2 0 0,2 0 0,-16 0 0,1 0 0,1 1 0,-3-1 60,17 0 1,-2 1 0,-6-1-61,15 1 0,-9 0 0,-22 0 0,-9 1 0,16 0 0,-49 0 0,-9 0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02T11:50:24.864"/>
    </inkml:context>
    <inkml:brush xml:id="br0">
      <inkml:brushProperty name="width" value="0.14111" units="cm"/>
      <inkml:brushProperty name="height" value="0.14111" units="cm"/>
      <inkml:brushProperty name="color" value="#F04A2B"/>
    </inkml:brush>
  </inkml:definitions>
  <inkml:trace contextRef="#ctx0" brushRef="#br0">0 67 24575,'46'-6'0,"14"1"0,38-1 0,-26 2 0,7 1-851,-8 0 0,5 1 0,-1 0 851,-1 0 0,0 0 0,4 0-491,0 0 1,3 0 0,2 0-1,-2 0 491,14 0 0,-2 0 0,2 0 0,-16 0 0,1 0 0,1 1 0,-3-1 60,17 0 1,-2 1 0,-6-1-61,15 1 0,-9 0 0,-22 0 0,-9 1 0,16 0 0,-49 0 0,-9 0 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02T11:50:24.864"/>
    </inkml:context>
    <inkml:brush xml:id="br0">
      <inkml:brushProperty name="width" value="0.14111" units="cm"/>
      <inkml:brushProperty name="height" value="0.14111" units="cm"/>
      <inkml:brushProperty name="color" value="#F04A2B"/>
    </inkml:brush>
  </inkml:definitions>
  <inkml:trace contextRef="#ctx0" brushRef="#br0">0 67 24575,'46'-6'0,"14"1"0,38-1 0,-26 2 0,7 1-851,-8 0 0,5 1 0,-1 0 851,-1 0 0,0 0 0,4 0-491,0 0 1,3 0 0,2 0-1,-2 0 491,14 0 0,-2 0 0,2 0 0,-16 0 0,1 0 0,1 1 0,-3-1 60,17 0 1,-2 1 0,-6-1-61,15 1 0,-9 0 0,-22 0 0,-9 1 0,16 0 0,-49 0 0,-9 0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02T11:50:24.864"/>
    </inkml:context>
    <inkml:brush xml:id="br0">
      <inkml:brushProperty name="width" value="0.14111" units="cm"/>
      <inkml:brushProperty name="height" value="0.14111" units="cm"/>
      <inkml:brushProperty name="color" value="#F04A2B"/>
    </inkml:brush>
  </inkml:definitions>
  <inkml:trace contextRef="#ctx0" brushRef="#br0">0 126 24575,'87'-11'0,"27"1"0,72-1 0,-50 3 0,14 3-851,-16-1 0,11 2 0,-3 0 851,-2 1 0,0-1 0,8 0-491,0 0 1,5 0 0,5 1-1,-5-1 491,27 0 0,-3 0 0,3 0 0,-31 1 0,3-1 0,2 2 0,-7-2 60,34 0 1,-5 2 0,-11-1-61,28 1 0,-17 0 0,-41 0 0,-18 2 0,31 0 0,-93 0 0,-17 0 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6-02T11:50:24.864"/>
    </inkml:context>
    <inkml:brush xml:id="br0">
      <inkml:brushProperty name="width" value="0.14111" units="cm"/>
      <inkml:brushProperty name="height" value="0.14111" units="cm"/>
      <inkml:brushProperty name="color" value="#F04A2B"/>
    </inkml:brush>
  </inkml:definitions>
  <inkml:trace contextRef="#ctx0" brushRef="#br0">0 174 24575,'120'-16'0,"38"3"0,98-3 0,-67 6 0,18 2-851,-21 0 0,13 3 0,-3 0 851,-2-1 0,0 1 0,10 0-491,1 0 1,7-1 0,5 1-1,-5 0 491,37 0 0,-5 0 0,5-1 0,-43 1 0,4 0 0,2 2 0,-8-2 60,45 0 1,-5 2 0,-16-2-61,39 2 0,-24 1 0,-57-1 0,-23 3 0,41 0 0,-128 0 0,-24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431414-C252-A349-8144-B70D28A0F452}" type="datetimeFigureOut">
              <a:rPr lang="en-US" smtClean="0"/>
              <a:t>6/4/2026</a:t>
            </a:fld>
            <a:endParaRPr lang="en-US"/>
          </a:p>
        </p:txBody>
      </p:sp>
      <p:sp>
        <p:nvSpPr>
          <p:cNvPr id="4" name="Slide Image Placeholder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3EED1A-A037-984C-BA8B-B1F695BE1DF1}" type="slidenum">
              <a:rPr lang="en-US" smtClean="0"/>
              <a:t>‹#›</a:t>
            </a:fld>
            <a:endParaRPr lang="en-US"/>
          </a:p>
        </p:txBody>
      </p:sp>
    </p:spTree>
    <p:extLst>
      <p:ext uri="{BB962C8B-B14F-4D97-AF65-F5344CB8AC3E}">
        <p14:creationId xmlns:p14="http://schemas.microsoft.com/office/powerpoint/2010/main" val="2500609893"/>
      </p:ext>
    </p:extLst>
  </p:cSld>
  <p:clrMap bg1="lt1" tx1="dk1" bg2="lt2" tx2="dk2" accent1="accent1" accent2="accent2" accent3="accent3" accent4="accent4" accent5="accent5" accent6="accent6" hlink="hlink" folHlink="folHlink"/>
  <p:notesStyle>
    <a:lvl1pPr marL="0" algn="l" defTabSz="1042873" rtl="0" eaLnBrk="1" latinLnBrk="0" hangingPunct="1">
      <a:defRPr sz="1369" kern="1200">
        <a:solidFill>
          <a:schemeClr val="tx1"/>
        </a:solidFill>
        <a:latin typeface="+mn-lt"/>
        <a:ea typeface="+mn-ea"/>
        <a:cs typeface="+mn-cs"/>
      </a:defRPr>
    </a:lvl1pPr>
    <a:lvl2pPr marL="521437" algn="l" defTabSz="1042873" rtl="0" eaLnBrk="1" latinLnBrk="0" hangingPunct="1">
      <a:defRPr sz="1369" kern="1200">
        <a:solidFill>
          <a:schemeClr val="tx1"/>
        </a:solidFill>
        <a:latin typeface="+mn-lt"/>
        <a:ea typeface="+mn-ea"/>
        <a:cs typeface="+mn-cs"/>
      </a:defRPr>
    </a:lvl2pPr>
    <a:lvl3pPr marL="1042873" algn="l" defTabSz="1042873" rtl="0" eaLnBrk="1" latinLnBrk="0" hangingPunct="1">
      <a:defRPr sz="1369" kern="1200">
        <a:solidFill>
          <a:schemeClr val="tx1"/>
        </a:solidFill>
        <a:latin typeface="+mn-lt"/>
        <a:ea typeface="+mn-ea"/>
        <a:cs typeface="+mn-cs"/>
      </a:defRPr>
    </a:lvl3pPr>
    <a:lvl4pPr marL="1564310" algn="l" defTabSz="1042873" rtl="0" eaLnBrk="1" latinLnBrk="0" hangingPunct="1">
      <a:defRPr sz="1369" kern="1200">
        <a:solidFill>
          <a:schemeClr val="tx1"/>
        </a:solidFill>
        <a:latin typeface="+mn-lt"/>
        <a:ea typeface="+mn-ea"/>
        <a:cs typeface="+mn-cs"/>
      </a:defRPr>
    </a:lvl4pPr>
    <a:lvl5pPr marL="2085746" algn="l" defTabSz="1042873" rtl="0" eaLnBrk="1" latinLnBrk="0" hangingPunct="1">
      <a:defRPr sz="1369" kern="1200">
        <a:solidFill>
          <a:schemeClr val="tx1"/>
        </a:solidFill>
        <a:latin typeface="+mn-lt"/>
        <a:ea typeface="+mn-ea"/>
        <a:cs typeface="+mn-cs"/>
      </a:defRPr>
    </a:lvl5pPr>
    <a:lvl6pPr marL="2607183" algn="l" defTabSz="1042873" rtl="0" eaLnBrk="1" latinLnBrk="0" hangingPunct="1">
      <a:defRPr sz="1369" kern="1200">
        <a:solidFill>
          <a:schemeClr val="tx1"/>
        </a:solidFill>
        <a:latin typeface="+mn-lt"/>
        <a:ea typeface="+mn-ea"/>
        <a:cs typeface="+mn-cs"/>
      </a:defRPr>
    </a:lvl6pPr>
    <a:lvl7pPr marL="3128620" algn="l" defTabSz="1042873" rtl="0" eaLnBrk="1" latinLnBrk="0" hangingPunct="1">
      <a:defRPr sz="1369" kern="1200">
        <a:solidFill>
          <a:schemeClr val="tx1"/>
        </a:solidFill>
        <a:latin typeface="+mn-lt"/>
        <a:ea typeface="+mn-ea"/>
        <a:cs typeface="+mn-cs"/>
      </a:defRPr>
    </a:lvl7pPr>
    <a:lvl8pPr marL="3650056" algn="l" defTabSz="1042873" rtl="0" eaLnBrk="1" latinLnBrk="0" hangingPunct="1">
      <a:defRPr sz="1369" kern="1200">
        <a:solidFill>
          <a:schemeClr val="tx1"/>
        </a:solidFill>
        <a:latin typeface="+mn-lt"/>
        <a:ea typeface="+mn-ea"/>
        <a:cs typeface="+mn-cs"/>
      </a:defRPr>
    </a:lvl8pPr>
    <a:lvl9pPr marL="4171493" algn="l" defTabSz="1042873" rtl="0" eaLnBrk="1" latinLnBrk="0" hangingPunct="1">
      <a:defRPr sz="136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B3EED1A-A037-984C-BA8B-B1F695BE1DF1}" type="slidenum">
              <a:rPr lang="en-US" smtClean="0"/>
              <a:t>2</a:t>
            </a:fld>
            <a:endParaRPr lang="en-US"/>
          </a:p>
        </p:txBody>
      </p:sp>
    </p:spTree>
    <p:extLst>
      <p:ext uri="{BB962C8B-B14F-4D97-AF65-F5344CB8AC3E}">
        <p14:creationId xmlns:p14="http://schemas.microsoft.com/office/powerpoint/2010/main" val="13114970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916323-7A88-43C7-3604-42B962BA5D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B3ED93-2524-AFCA-0E71-C8A94A8E17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1FFD5F-67A5-EABA-8ADC-A4998A4C445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3C9D9BB-FC11-40B1-E140-8F908202F1C6}"/>
              </a:ext>
            </a:extLst>
          </p:cNvPr>
          <p:cNvSpPr>
            <a:spLocks noGrp="1"/>
          </p:cNvSpPr>
          <p:nvPr>
            <p:ph type="sldNum" sz="quarter" idx="5"/>
          </p:nvPr>
        </p:nvSpPr>
        <p:spPr/>
        <p:txBody>
          <a:bodyPr/>
          <a:lstStyle/>
          <a:p>
            <a:fld id="{0B3EED1A-A037-984C-BA8B-B1F695BE1DF1}" type="slidenum">
              <a:rPr lang="en-US" smtClean="0"/>
              <a:t>20</a:t>
            </a:fld>
            <a:endParaRPr lang="en-US"/>
          </a:p>
        </p:txBody>
      </p:sp>
    </p:spTree>
    <p:extLst>
      <p:ext uri="{BB962C8B-B14F-4D97-AF65-F5344CB8AC3E}">
        <p14:creationId xmlns:p14="http://schemas.microsoft.com/office/powerpoint/2010/main" val="3573292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E553E2-34B7-E447-1A3E-583B73CCBB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484A6B-B36F-F40D-3495-9231AB036A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843FBB-C5AD-307C-07B0-F5C2D361BD3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B63B633-724A-EF13-AB40-886CC08C904D}"/>
              </a:ext>
            </a:extLst>
          </p:cNvPr>
          <p:cNvSpPr>
            <a:spLocks noGrp="1"/>
          </p:cNvSpPr>
          <p:nvPr>
            <p:ph type="sldNum" sz="quarter" idx="5"/>
          </p:nvPr>
        </p:nvSpPr>
        <p:spPr/>
        <p:txBody>
          <a:bodyPr/>
          <a:lstStyle/>
          <a:p>
            <a:fld id="{0B3EED1A-A037-984C-BA8B-B1F695BE1DF1}" type="slidenum">
              <a:rPr lang="en-US" smtClean="0"/>
              <a:t>22</a:t>
            </a:fld>
            <a:endParaRPr lang="en-US"/>
          </a:p>
        </p:txBody>
      </p:sp>
    </p:spTree>
    <p:extLst>
      <p:ext uri="{BB962C8B-B14F-4D97-AF65-F5344CB8AC3E}">
        <p14:creationId xmlns:p14="http://schemas.microsoft.com/office/powerpoint/2010/main" val="32807038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CB20A-CFAF-23AF-0B0E-4B20B6D97C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51D553-5BAE-C363-EC1B-3494B9E580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8E9FC1-9EC9-5CDE-F13E-7445D1CB54A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E64748B-ACDA-2C3A-B951-6FE3D53F9590}"/>
              </a:ext>
            </a:extLst>
          </p:cNvPr>
          <p:cNvSpPr>
            <a:spLocks noGrp="1"/>
          </p:cNvSpPr>
          <p:nvPr>
            <p:ph type="sldNum" sz="quarter" idx="5"/>
          </p:nvPr>
        </p:nvSpPr>
        <p:spPr/>
        <p:txBody>
          <a:bodyPr/>
          <a:lstStyle/>
          <a:p>
            <a:fld id="{0B3EED1A-A037-984C-BA8B-B1F695BE1DF1}" type="slidenum">
              <a:rPr lang="en-US" smtClean="0"/>
              <a:t>24</a:t>
            </a:fld>
            <a:endParaRPr lang="en-US"/>
          </a:p>
        </p:txBody>
      </p:sp>
    </p:spTree>
    <p:extLst>
      <p:ext uri="{BB962C8B-B14F-4D97-AF65-F5344CB8AC3E}">
        <p14:creationId xmlns:p14="http://schemas.microsoft.com/office/powerpoint/2010/main" val="42490028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0E3361-F743-E1DB-871C-0907E16D20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965CE5-729B-4FD1-2D9B-96EC352405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392A36-0347-1567-0A7F-459AEA565A5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B38F72D-0D2B-B452-284D-B8D42BC5E934}"/>
              </a:ext>
            </a:extLst>
          </p:cNvPr>
          <p:cNvSpPr>
            <a:spLocks noGrp="1"/>
          </p:cNvSpPr>
          <p:nvPr>
            <p:ph type="sldNum" sz="quarter" idx="5"/>
          </p:nvPr>
        </p:nvSpPr>
        <p:spPr/>
        <p:txBody>
          <a:bodyPr/>
          <a:lstStyle/>
          <a:p>
            <a:fld id="{0B3EED1A-A037-984C-BA8B-B1F695BE1DF1}" type="slidenum">
              <a:rPr lang="en-US" smtClean="0"/>
              <a:t>26</a:t>
            </a:fld>
            <a:endParaRPr lang="en-US"/>
          </a:p>
        </p:txBody>
      </p:sp>
    </p:spTree>
    <p:extLst>
      <p:ext uri="{BB962C8B-B14F-4D97-AF65-F5344CB8AC3E}">
        <p14:creationId xmlns:p14="http://schemas.microsoft.com/office/powerpoint/2010/main" val="24070658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A4FE56-8EB2-7553-8535-D4AC3D17DD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AB8CF4-4117-06B1-F369-C376AA5926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7ABB69-9A1E-CA23-2A4D-075F31FCCDD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C2D9381-E679-005C-2650-01A93525FBFE}"/>
              </a:ext>
            </a:extLst>
          </p:cNvPr>
          <p:cNvSpPr>
            <a:spLocks noGrp="1"/>
          </p:cNvSpPr>
          <p:nvPr>
            <p:ph type="sldNum" sz="quarter" idx="5"/>
          </p:nvPr>
        </p:nvSpPr>
        <p:spPr/>
        <p:txBody>
          <a:bodyPr/>
          <a:lstStyle/>
          <a:p>
            <a:fld id="{0B3EED1A-A037-984C-BA8B-B1F695BE1DF1}" type="slidenum">
              <a:rPr lang="en-US" smtClean="0"/>
              <a:t>28</a:t>
            </a:fld>
            <a:endParaRPr lang="en-US"/>
          </a:p>
        </p:txBody>
      </p:sp>
    </p:spTree>
    <p:extLst>
      <p:ext uri="{BB962C8B-B14F-4D97-AF65-F5344CB8AC3E}">
        <p14:creationId xmlns:p14="http://schemas.microsoft.com/office/powerpoint/2010/main" val="10514078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DAB7F-0720-323E-C0C5-09A283CBF1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DC6C4E-9B07-C245-F875-B69A3B67C5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42116C-498F-63BF-D58B-6B5408B74CF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CD2567B-F024-92C8-12B1-BFAEC4A01D25}"/>
              </a:ext>
            </a:extLst>
          </p:cNvPr>
          <p:cNvSpPr>
            <a:spLocks noGrp="1"/>
          </p:cNvSpPr>
          <p:nvPr>
            <p:ph type="sldNum" sz="quarter" idx="5"/>
          </p:nvPr>
        </p:nvSpPr>
        <p:spPr/>
        <p:txBody>
          <a:bodyPr/>
          <a:lstStyle/>
          <a:p>
            <a:fld id="{0B3EED1A-A037-984C-BA8B-B1F695BE1DF1}" type="slidenum">
              <a:rPr lang="en-US" smtClean="0"/>
              <a:t>30</a:t>
            </a:fld>
            <a:endParaRPr lang="en-US"/>
          </a:p>
        </p:txBody>
      </p:sp>
    </p:spTree>
    <p:extLst>
      <p:ext uri="{BB962C8B-B14F-4D97-AF65-F5344CB8AC3E}">
        <p14:creationId xmlns:p14="http://schemas.microsoft.com/office/powerpoint/2010/main" val="25036923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F0FBD-C0F5-1C13-1BC8-83BC1FE1A6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98CB51-8E71-65F1-E6D5-AE61B19AB1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6F0EA5-BEF8-7A2B-E22B-9CC21AB00D6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29AA745-61A3-BDE7-38E2-9ACC361F59E2}"/>
              </a:ext>
            </a:extLst>
          </p:cNvPr>
          <p:cNvSpPr>
            <a:spLocks noGrp="1"/>
          </p:cNvSpPr>
          <p:nvPr>
            <p:ph type="sldNum" sz="quarter" idx="5"/>
          </p:nvPr>
        </p:nvSpPr>
        <p:spPr/>
        <p:txBody>
          <a:bodyPr/>
          <a:lstStyle/>
          <a:p>
            <a:fld id="{0B3EED1A-A037-984C-BA8B-B1F695BE1DF1}" type="slidenum">
              <a:rPr lang="en-US" smtClean="0"/>
              <a:t>32</a:t>
            </a:fld>
            <a:endParaRPr lang="en-US"/>
          </a:p>
        </p:txBody>
      </p:sp>
    </p:spTree>
    <p:extLst>
      <p:ext uri="{BB962C8B-B14F-4D97-AF65-F5344CB8AC3E}">
        <p14:creationId xmlns:p14="http://schemas.microsoft.com/office/powerpoint/2010/main" val="2236141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4D891-60FD-7D9F-0714-1D21302F90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6F97D4-7AF1-BD93-C492-197BD00EE2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4F9366-4FD6-37AB-B9B2-95F408E6D53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F19734E-0919-7F26-52EB-3611F29E3C2F}"/>
              </a:ext>
            </a:extLst>
          </p:cNvPr>
          <p:cNvSpPr>
            <a:spLocks noGrp="1"/>
          </p:cNvSpPr>
          <p:nvPr>
            <p:ph type="sldNum" sz="quarter" idx="5"/>
          </p:nvPr>
        </p:nvSpPr>
        <p:spPr/>
        <p:txBody>
          <a:bodyPr/>
          <a:lstStyle/>
          <a:p>
            <a:fld id="{0B3EED1A-A037-984C-BA8B-B1F695BE1DF1}" type="slidenum">
              <a:rPr lang="en-US" smtClean="0"/>
              <a:t>4</a:t>
            </a:fld>
            <a:endParaRPr lang="en-US"/>
          </a:p>
        </p:txBody>
      </p:sp>
    </p:spTree>
    <p:extLst>
      <p:ext uri="{BB962C8B-B14F-4D97-AF65-F5344CB8AC3E}">
        <p14:creationId xmlns:p14="http://schemas.microsoft.com/office/powerpoint/2010/main" val="37466396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AD5C5-8509-566E-075B-61467B397C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9346C1-7312-1D98-1696-9EAB12C1D3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78EEE3-56DC-1A89-A94C-2EEC6E37029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65FAF30-47B8-2580-869F-FA0CAEEE9488}"/>
              </a:ext>
            </a:extLst>
          </p:cNvPr>
          <p:cNvSpPr>
            <a:spLocks noGrp="1"/>
          </p:cNvSpPr>
          <p:nvPr>
            <p:ph type="sldNum" sz="quarter" idx="5"/>
          </p:nvPr>
        </p:nvSpPr>
        <p:spPr/>
        <p:txBody>
          <a:bodyPr/>
          <a:lstStyle/>
          <a:p>
            <a:fld id="{0B3EED1A-A037-984C-BA8B-B1F695BE1DF1}" type="slidenum">
              <a:rPr lang="en-US" smtClean="0"/>
              <a:t>6</a:t>
            </a:fld>
            <a:endParaRPr lang="en-US"/>
          </a:p>
        </p:txBody>
      </p:sp>
    </p:spTree>
    <p:extLst>
      <p:ext uri="{BB962C8B-B14F-4D97-AF65-F5344CB8AC3E}">
        <p14:creationId xmlns:p14="http://schemas.microsoft.com/office/powerpoint/2010/main" val="25374310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E98EE1-E240-81D8-3A02-632BFB1215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27262A-993B-712D-5398-EF50B92557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6BDAC0-BF87-522D-56E3-87D8420FBCB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41A2281-3738-09D8-B870-218EF1CAB15C}"/>
              </a:ext>
            </a:extLst>
          </p:cNvPr>
          <p:cNvSpPr>
            <a:spLocks noGrp="1"/>
          </p:cNvSpPr>
          <p:nvPr>
            <p:ph type="sldNum" sz="quarter" idx="5"/>
          </p:nvPr>
        </p:nvSpPr>
        <p:spPr/>
        <p:txBody>
          <a:bodyPr/>
          <a:lstStyle/>
          <a:p>
            <a:fld id="{0B3EED1A-A037-984C-BA8B-B1F695BE1DF1}" type="slidenum">
              <a:rPr lang="en-US" smtClean="0"/>
              <a:t>8</a:t>
            </a:fld>
            <a:endParaRPr lang="en-US"/>
          </a:p>
        </p:txBody>
      </p:sp>
    </p:spTree>
    <p:extLst>
      <p:ext uri="{BB962C8B-B14F-4D97-AF65-F5344CB8AC3E}">
        <p14:creationId xmlns:p14="http://schemas.microsoft.com/office/powerpoint/2010/main" val="13342369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BE99A-A6C7-63E4-88F1-68AA3AE344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549A1E-2E09-49C6-4BA4-2732C01C57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72083B-E600-7B3F-1517-174F0B52B56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9C98B56-B3B8-17F8-8682-C9E88D374D77}"/>
              </a:ext>
            </a:extLst>
          </p:cNvPr>
          <p:cNvSpPr>
            <a:spLocks noGrp="1"/>
          </p:cNvSpPr>
          <p:nvPr>
            <p:ph type="sldNum" sz="quarter" idx="5"/>
          </p:nvPr>
        </p:nvSpPr>
        <p:spPr/>
        <p:txBody>
          <a:bodyPr/>
          <a:lstStyle/>
          <a:p>
            <a:fld id="{0B3EED1A-A037-984C-BA8B-B1F695BE1DF1}" type="slidenum">
              <a:rPr lang="en-US" smtClean="0"/>
              <a:t>10</a:t>
            </a:fld>
            <a:endParaRPr lang="en-US"/>
          </a:p>
        </p:txBody>
      </p:sp>
    </p:spTree>
    <p:extLst>
      <p:ext uri="{BB962C8B-B14F-4D97-AF65-F5344CB8AC3E}">
        <p14:creationId xmlns:p14="http://schemas.microsoft.com/office/powerpoint/2010/main" val="3358972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099663-4F34-CEC6-CF26-23FE5B2AE0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54EC24-2AED-67CB-900A-BA8C4462CC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D0CC9A-841B-CEC3-AED5-C351DA02D2A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165F756-706F-7C60-35FD-67EF0C91CF99}"/>
              </a:ext>
            </a:extLst>
          </p:cNvPr>
          <p:cNvSpPr>
            <a:spLocks noGrp="1"/>
          </p:cNvSpPr>
          <p:nvPr>
            <p:ph type="sldNum" sz="quarter" idx="5"/>
          </p:nvPr>
        </p:nvSpPr>
        <p:spPr/>
        <p:txBody>
          <a:bodyPr/>
          <a:lstStyle/>
          <a:p>
            <a:fld id="{0B3EED1A-A037-984C-BA8B-B1F695BE1DF1}" type="slidenum">
              <a:rPr lang="en-US" smtClean="0"/>
              <a:t>12</a:t>
            </a:fld>
            <a:endParaRPr lang="en-US"/>
          </a:p>
        </p:txBody>
      </p:sp>
    </p:spTree>
    <p:extLst>
      <p:ext uri="{BB962C8B-B14F-4D97-AF65-F5344CB8AC3E}">
        <p14:creationId xmlns:p14="http://schemas.microsoft.com/office/powerpoint/2010/main" val="1731009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DFAFD7-9263-293F-BE1F-7312014B4E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F15761-A112-DCF1-68F7-3C9249A55A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58798D-1AC4-F30C-001C-B4951190958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29D0662-DF71-205D-68E8-4043BA5A75CF}"/>
              </a:ext>
            </a:extLst>
          </p:cNvPr>
          <p:cNvSpPr>
            <a:spLocks noGrp="1"/>
          </p:cNvSpPr>
          <p:nvPr>
            <p:ph type="sldNum" sz="quarter" idx="5"/>
          </p:nvPr>
        </p:nvSpPr>
        <p:spPr/>
        <p:txBody>
          <a:bodyPr/>
          <a:lstStyle/>
          <a:p>
            <a:fld id="{0B3EED1A-A037-984C-BA8B-B1F695BE1DF1}" type="slidenum">
              <a:rPr lang="en-US" smtClean="0"/>
              <a:t>14</a:t>
            </a:fld>
            <a:endParaRPr lang="en-US"/>
          </a:p>
        </p:txBody>
      </p:sp>
    </p:spTree>
    <p:extLst>
      <p:ext uri="{BB962C8B-B14F-4D97-AF65-F5344CB8AC3E}">
        <p14:creationId xmlns:p14="http://schemas.microsoft.com/office/powerpoint/2010/main" val="13991092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EE1DFD-5D5A-40D4-5A34-70D9363D5E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7F6C65-8C5D-C575-705A-360940EB78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E19388-FCA3-A21D-8DA1-8967CEE5838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314C4F8-059E-669D-2ABE-4BF9237BE3B4}"/>
              </a:ext>
            </a:extLst>
          </p:cNvPr>
          <p:cNvSpPr>
            <a:spLocks noGrp="1"/>
          </p:cNvSpPr>
          <p:nvPr>
            <p:ph type="sldNum" sz="quarter" idx="5"/>
          </p:nvPr>
        </p:nvSpPr>
        <p:spPr/>
        <p:txBody>
          <a:bodyPr/>
          <a:lstStyle/>
          <a:p>
            <a:fld id="{0B3EED1A-A037-984C-BA8B-B1F695BE1DF1}" type="slidenum">
              <a:rPr lang="en-US" smtClean="0"/>
              <a:t>16</a:t>
            </a:fld>
            <a:endParaRPr lang="en-US"/>
          </a:p>
        </p:txBody>
      </p:sp>
    </p:spTree>
    <p:extLst>
      <p:ext uri="{BB962C8B-B14F-4D97-AF65-F5344CB8AC3E}">
        <p14:creationId xmlns:p14="http://schemas.microsoft.com/office/powerpoint/2010/main" val="20161282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54CD05-B232-0096-7BE4-1F20036A51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857D4D-38EA-9BBE-668A-8621E4C668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94B5D9-555D-E94A-DC13-3141603A903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210ABE6-E7C9-137C-C060-F920FBEF6578}"/>
              </a:ext>
            </a:extLst>
          </p:cNvPr>
          <p:cNvSpPr>
            <a:spLocks noGrp="1"/>
          </p:cNvSpPr>
          <p:nvPr>
            <p:ph type="sldNum" sz="quarter" idx="5"/>
          </p:nvPr>
        </p:nvSpPr>
        <p:spPr/>
        <p:txBody>
          <a:bodyPr/>
          <a:lstStyle/>
          <a:p>
            <a:fld id="{0B3EED1A-A037-984C-BA8B-B1F695BE1DF1}" type="slidenum">
              <a:rPr lang="en-US" smtClean="0"/>
              <a:t>18</a:t>
            </a:fld>
            <a:endParaRPr lang="en-US"/>
          </a:p>
        </p:txBody>
      </p:sp>
    </p:spTree>
    <p:extLst>
      <p:ext uri="{BB962C8B-B14F-4D97-AF65-F5344CB8AC3E}">
        <p14:creationId xmlns:p14="http://schemas.microsoft.com/office/powerpoint/2010/main" val="2086402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348400"/>
            <a:ext cx="9088041" cy="1620430"/>
          </a:xfrm>
        </p:spPr>
        <p:txBody>
          <a:bodyPr/>
          <a:lstStyle/>
          <a:p>
            <a:r>
              <a:rPr lang="en-US"/>
              <a:t>Click to edit Master title style</a:t>
            </a:r>
          </a:p>
        </p:txBody>
      </p:sp>
      <p:sp>
        <p:nvSpPr>
          <p:cNvPr id="3" name="Subtitle 2"/>
          <p:cNvSpPr>
            <a:spLocks noGrp="1"/>
          </p:cNvSpPr>
          <p:nvPr>
            <p:ph type="subTitle" idx="1"/>
          </p:nvPr>
        </p:nvSpPr>
        <p:spPr>
          <a:xfrm>
            <a:off x="1603772" y="4283816"/>
            <a:ext cx="7484269" cy="1931917"/>
          </a:xfrm>
        </p:spPr>
        <p:txBody>
          <a:bodyPr/>
          <a:lstStyle>
            <a:lvl1pPr marL="0" indent="0" algn="ctr">
              <a:buNone/>
              <a:defRPr>
                <a:solidFill>
                  <a:schemeClr val="tx1">
                    <a:tint val="75000"/>
                  </a:schemeClr>
                </a:solidFill>
              </a:defRPr>
            </a:lvl1pPr>
            <a:lvl2pPr marL="503972" indent="0" algn="ctr">
              <a:buNone/>
              <a:defRPr>
                <a:solidFill>
                  <a:schemeClr val="tx1">
                    <a:tint val="75000"/>
                  </a:schemeClr>
                </a:solidFill>
              </a:defRPr>
            </a:lvl2pPr>
            <a:lvl3pPr marL="1007943" indent="0" algn="ctr">
              <a:buNone/>
              <a:defRPr>
                <a:solidFill>
                  <a:schemeClr val="tx1">
                    <a:tint val="75000"/>
                  </a:schemeClr>
                </a:solidFill>
              </a:defRPr>
            </a:lvl3pPr>
            <a:lvl4pPr marL="1511915" indent="0" algn="ctr">
              <a:buNone/>
              <a:defRPr>
                <a:solidFill>
                  <a:schemeClr val="tx1">
                    <a:tint val="75000"/>
                  </a:schemeClr>
                </a:solidFill>
              </a:defRPr>
            </a:lvl4pPr>
            <a:lvl5pPr marL="2015886" indent="0" algn="ctr">
              <a:buNone/>
              <a:defRPr>
                <a:solidFill>
                  <a:schemeClr val="tx1">
                    <a:tint val="75000"/>
                  </a:schemeClr>
                </a:solidFill>
              </a:defRPr>
            </a:lvl5pPr>
            <a:lvl6pPr marL="2519858" indent="0" algn="ctr">
              <a:buNone/>
              <a:defRPr>
                <a:solidFill>
                  <a:schemeClr val="tx1">
                    <a:tint val="75000"/>
                  </a:schemeClr>
                </a:solidFill>
              </a:defRPr>
            </a:lvl6pPr>
            <a:lvl7pPr marL="3023829" indent="0" algn="ctr">
              <a:buNone/>
              <a:defRPr>
                <a:solidFill>
                  <a:schemeClr val="tx1">
                    <a:tint val="75000"/>
                  </a:schemeClr>
                </a:solidFill>
              </a:defRPr>
            </a:lvl7pPr>
            <a:lvl8pPr marL="3527801" indent="0" algn="ctr">
              <a:buNone/>
              <a:defRPr>
                <a:solidFill>
                  <a:schemeClr val="tx1">
                    <a:tint val="75000"/>
                  </a:schemeClr>
                </a:solidFill>
              </a:defRPr>
            </a:lvl8pPr>
            <a:lvl9pPr marL="403177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C125A65-5E69-4F40-B06B-692F9D310E9D}" type="datetimeFigureOut">
              <a:rPr lang="en-US" smtClean="0"/>
              <a:t>6/4/2026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20DF1-968A-4451-BDEE-E284D3903A52}" type="slidenum">
              <a:rPr lang="en-US" smtClean="0"/>
              <a:t>‹#›</a:t>
            </a:fld>
            <a:endParaRPr lang="en-US"/>
          </a:p>
        </p:txBody>
      </p:sp>
    </p:spTree>
    <p:extLst>
      <p:ext uri="{BB962C8B-B14F-4D97-AF65-F5344CB8AC3E}">
        <p14:creationId xmlns:p14="http://schemas.microsoft.com/office/powerpoint/2010/main" val="2545624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125A65-5E69-4F40-B06B-692F9D310E9D}" type="datetimeFigureOut">
              <a:rPr lang="en-US" smtClean="0"/>
              <a:t>6/4/2026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20DF1-968A-4451-BDEE-E284D3903A52}" type="slidenum">
              <a:rPr lang="en-US" smtClean="0"/>
              <a:t>‹#›</a:t>
            </a:fld>
            <a:endParaRPr lang="en-US"/>
          </a:p>
        </p:txBody>
      </p:sp>
    </p:spTree>
    <p:extLst>
      <p:ext uri="{BB962C8B-B14F-4D97-AF65-F5344CB8AC3E}">
        <p14:creationId xmlns:p14="http://schemas.microsoft.com/office/powerpoint/2010/main" val="126796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51564" y="302738"/>
            <a:ext cx="2405658" cy="645022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591" y="302738"/>
            <a:ext cx="7038777" cy="645022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125A65-5E69-4F40-B06B-692F9D310E9D}" type="datetimeFigureOut">
              <a:rPr lang="en-US" smtClean="0"/>
              <a:t>6/4/2026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20DF1-968A-4451-BDEE-E284D3903A52}" type="slidenum">
              <a:rPr lang="en-US" smtClean="0"/>
              <a:t>‹#›</a:t>
            </a:fld>
            <a:endParaRPr lang="en-US"/>
          </a:p>
        </p:txBody>
      </p:sp>
    </p:spTree>
    <p:extLst>
      <p:ext uri="{BB962C8B-B14F-4D97-AF65-F5344CB8AC3E}">
        <p14:creationId xmlns:p14="http://schemas.microsoft.com/office/powerpoint/2010/main" val="1761919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125A65-5E69-4F40-B06B-692F9D310E9D}" type="datetimeFigureOut">
              <a:rPr lang="en-US" smtClean="0"/>
              <a:t>6/4/2026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20DF1-968A-4451-BDEE-E284D3903A52}" type="slidenum">
              <a:rPr lang="en-US" smtClean="0"/>
              <a:t>‹#›</a:t>
            </a:fld>
            <a:endParaRPr lang="en-US"/>
          </a:p>
        </p:txBody>
      </p:sp>
    </p:spTree>
    <p:extLst>
      <p:ext uri="{BB962C8B-B14F-4D97-AF65-F5344CB8AC3E}">
        <p14:creationId xmlns:p14="http://schemas.microsoft.com/office/powerpoint/2010/main" val="1292885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4580" y="4857792"/>
            <a:ext cx="9088041" cy="1501435"/>
          </a:xfrm>
        </p:spPr>
        <p:txBody>
          <a:bodyPr anchor="t"/>
          <a:lstStyle>
            <a:lvl1pPr algn="l">
              <a:defRPr sz="4409" b="1" cap="all"/>
            </a:lvl1pPr>
          </a:lstStyle>
          <a:p>
            <a:r>
              <a:rPr lang="en-US"/>
              <a:t>Click to edit Master title style</a:t>
            </a:r>
          </a:p>
        </p:txBody>
      </p:sp>
      <p:sp>
        <p:nvSpPr>
          <p:cNvPr id="3" name="Text Placeholder 2"/>
          <p:cNvSpPr>
            <a:spLocks noGrp="1"/>
          </p:cNvSpPr>
          <p:nvPr>
            <p:ph type="body" idx="1"/>
          </p:nvPr>
        </p:nvSpPr>
        <p:spPr>
          <a:xfrm>
            <a:off x="844580" y="3204114"/>
            <a:ext cx="9088041" cy="1653678"/>
          </a:xfrm>
        </p:spPr>
        <p:txBody>
          <a:bodyPr anchor="b"/>
          <a:lstStyle>
            <a:lvl1pPr marL="0" indent="0">
              <a:buNone/>
              <a:defRPr sz="2205">
                <a:solidFill>
                  <a:schemeClr val="tx1">
                    <a:tint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125A65-5E69-4F40-B06B-692F9D310E9D}" type="datetimeFigureOut">
              <a:rPr lang="en-US" smtClean="0"/>
              <a:t>6/4/2026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20DF1-968A-4451-BDEE-E284D3903A52}" type="slidenum">
              <a:rPr lang="en-US" smtClean="0"/>
              <a:t>‹#›</a:t>
            </a:fld>
            <a:endParaRPr lang="en-US"/>
          </a:p>
        </p:txBody>
      </p:sp>
    </p:spTree>
    <p:extLst>
      <p:ext uri="{BB962C8B-B14F-4D97-AF65-F5344CB8AC3E}">
        <p14:creationId xmlns:p14="http://schemas.microsoft.com/office/powerpoint/2010/main" val="4219117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591" y="1763925"/>
            <a:ext cx="4722217" cy="4989036"/>
          </a:xfrm>
        </p:spPr>
        <p:txBody>
          <a:bodyPr/>
          <a:lstStyle>
            <a:lvl1pPr>
              <a:defRPr sz="3086"/>
            </a:lvl1pPr>
            <a:lvl2pPr>
              <a:defRPr sz="2646"/>
            </a:lvl2pPr>
            <a:lvl3pPr>
              <a:defRPr sz="2205"/>
            </a:lvl3pPr>
            <a:lvl4pPr>
              <a:defRPr sz="1984"/>
            </a:lvl4pPr>
            <a:lvl5pPr>
              <a:defRPr sz="1984"/>
            </a:lvl5pPr>
            <a:lvl6pPr>
              <a:defRPr sz="1984"/>
            </a:lvl6pPr>
            <a:lvl7pPr>
              <a:defRPr sz="1984"/>
            </a:lvl7pPr>
            <a:lvl8pPr>
              <a:defRPr sz="1984"/>
            </a:lvl8pPr>
            <a:lvl9pPr>
              <a:defRPr sz="198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435005" y="1763925"/>
            <a:ext cx="4722217" cy="4989036"/>
          </a:xfrm>
        </p:spPr>
        <p:txBody>
          <a:bodyPr/>
          <a:lstStyle>
            <a:lvl1pPr>
              <a:defRPr sz="3086"/>
            </a:lvl1pPr>
            <a:lvl2pPr>
              <a:defRPr sz="2646"/>
            </a:lvl2pPr>
            <a:lvl3pPr>
              <a:defRPr sz="2205"/>
            </a:lvl3pPr>
            <a:lvl4pPr>
              <a:defRPr sz="1984"/>
            </a:lvl4pPr>
            <a:lvl5pPr>
              <a:defRPr sz="1984"/>
            </a:lvl5pPr>
            <a:lvl6pPr>
              <a:defRPr sz="1984"/>
            </a:lvl6pPr>
            <a:lvl7pPr>
              <a:defRPr sz="1984"/>
            </a:lvl7pPr>
            <a:lvl8pPr>
              <a:defRPr sz="1984"/>
            </a:lvl8pPr>
            <a:lvl9pPr>
              <a:defRPr sz="198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C125A65-5E69-4F40-B06B-692F9D310E9D}" type="datetimeFigureOut">
              <a:rPr lang="en-US" smtClean="0"/>
              <a:t>6/4/2026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20DF1-968A-4451-BDEE-E284D3903A52}" type="slidenum">
              <a:rPr lang="en-US" smtClean="0"/>
              <a:t>‹#›</a:t>
            </a:fld>
            <a:endParaRPr lang="en-US"/>
          </a:p>
        </p:txBody>
      </p:sp>
    </p:spTree>
    <p:extLst>
      <p:ext uri="{BB962C8B-B14F-4D97-AF65-F5344CB8AC3E}">
        <p14:creationId xmlns:p14="http://schemas.microsoft.com/office/powerpoint/2010/main" val="250435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34591" y="1692178"/>
            <a:ext cx="4724074" cy="705219"/>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a:t>Click to edit Master text styles</a:t>
            </a:r>
          </a:p>
        </p:txBody>
      </p:sp>
      <p:sp>
        <p:nvSpPr>
          <p:cNvPr id="4" name="Content Placeholder 3"/>
          <p:cNvSpPr>
            <a:spLocks noGrp="1"/>
          </p:cNvSpPr>
          <p:nvPr>
            <p:ph sz="half" idx="2"/>
          </p:nvPr>
        </p:nvSpPr>
        <p:spPr>
          <a:xfrm>
            <a:off x="534591" y="2397397"/>
            <a:ext cx="4724074" cy="4355563"/>
          </a:xfrm>
        </p:spPr>
        <p:txBody>
          <a:bodyPr/>
          <a:lstStyle>
            <a:lvl1pPr>
              <a:defRPr sz="2646"/>
            </a:lvl1pPr>
            <a:lvl2pPr>
              <a:defRPr sz="2205"/>
            </a:lvl2pPr>
            <a:lvl3pPr>
              <a:defRPr sz="1984"/>
            </a:lvl3pPr>
            <a:lvl4pPr>
              <a:defRPr sz="1764"/>
            </a:lvl4pPr>
            <a:lvl5pPr>
              <a:defRPr sz="1764"/>
            </a:lvl5pPr>
            <a:lvl6pPr>
              <a:defRPr sz="1764"/>
            </a:lvl6pPr>
            <a:lvl7pPr>
              <a:defRPr sz="1764"/>
            </a:lvl7pPr>
            <a:lvl8pPr>
              <a:defRPr sz="1764"/>
            </a:lvl8pPr>
            <a:lvl9pPr>
              <a:defRPr sz="176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431293" y="1692178"/>
            <a:ext cx="4725930" cy="705219"/>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a:t>Click to edit Master text styles</a:t>
            </a:r>
          </a:p>
        </p:txBody>
      </p:sp>
      <p:sp>
        <p:nvSpPr>
          <p:cNvPr id="6" name="Content Placeholder 5"/>
          <p:cNvSpPr>
            <a:spLocks noGrp="1"/>
          </p:cNvSpPr>
          <p:nvPr>
            <p:ph sz="quarter" idx="4"/>
          </p:nvPr>
        </p:nvSpPr>
        <p:spPr>
          <a:xfrm>
            <a:off x="5431293" y="2397397"/>
            <a:ext cx="4725930" cy="4355563"/>
          </a:xfrm>
        </p:spPr>
        <p:txBody>
          <a:bodyPr/>
          <a:lstStyle>
            <a:lvl1pPr>
              <a:defRPr sz="2646"/>
            </a:lvl1pPr>
            <a:lvl2pPr>
              <a:defRPr sz="2205"/>
            </a:lvl2pPr>
            <a:lvl3pPr>
              <a:defRPr sz="1984"/>
            </a:lvl3pPr>
            <a:lvl4pPr>
              <a:defRPr sz="1764"/>
            </a:lvl4pPr>
            <a:lvl5pPr>
              <a:defRPr sz="1764"/>
            </a:lvl5pPr>
            <a:lvl6pPr>
              <a:defRPr sz="1764"/>
            </a:lvl6pPr>
            <a:lvl7pPr>
              <a:defRPr sz="1764"/>
            </a:lvl7pPr>
            <a:lvl8pPr>
              <a:defRPr sz="1764"/>
            </a:lvl8pPr>
            <a:lvl9pPr>
              <a:defRPr sz="176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C125A65-5E69-4F40-B06B-692F9D310E9D}" type="datetimeFigureOut">
              <a:rPr lang="en-US" smtClean="0"/>
              <a:t>6/4/2026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E20DF1-968A-4451-BDEE-E284D3903A52}" type="slidenum">
              <a:rPr lang="en-US" smtClean="0"/>
              <a:t>‹#›</a:t>
            </a:fld>
            <a:endParaRPr lang="en-US"/>
          </a:p>
        </p:txBody>
      </p:sp>
    </p:spTree>
    <p:extLst>
      <p:ext uri="{BB962C8B-B14F-4D97-AF65-F5344CB8AC3E}">
        <p14:creationId xmlns:p14="http://schemas.microsoft.com/office/powerpoint/2010/main" val="200682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C125A65-5E69-4F40-B06B-692F9D310E9D}" type="datetimeFigureOut">
              <a:rPr lang="en-US" smtClean="0"/>
              <a:t>6/4/2026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E20DF1-968A-4451-BDEE-E284D3903A52}" type="slidenum">
              <a:rPr lang="en-US" smtClean="0"/>
              <a:t>‹#›</a:t>
            </a:fld>
            <a:endParaRPr lang="en-US"/>
          </a:p>
        </p:txBody>
      </p:sp>
    </p:spTree>
    <p:extLst>
      <p:ext uri="{BB962C8B-B14F-4D97-AF65-F5344CB8AC3E}">
        <p14:creationId xmlns:p14="http://schemas.microsoft.com/office/powerpoint/2010/main" val="752749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125A65-5E69-4F40-B06B-692F9D310E9D}" type="datetimeFigureOut">
              <a:rPr lang="en-US" smtClean="0"/>
              <a:t>6/4/2026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E20DF1-968A-4451-BDEE-E284D3903A52}" type="slidenum">
              <a:rPr lang="en-US" smtClean="0"/>
              <a:t>‹#›</a:t>
            </a:fld>
            <a:endParaRPr lang="en-US"/>
          </a:p>
        </p:txBody>
      </p:sp>
    </p:spTree>
    <p:extLst>
      <p:ext uri="{BB962C8B-B14F-4D97-AF65-F5344CB8AC3E}">
        <p14:creationId xmlns:p14="http://schemas.microsoft.com/office/powerpoint/2010/main" val="2426406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4591" y="300987"/>
            <a:ext cx="3517533" cy="1280945"/>
          </a:xfrm>
        </p:spPr>
        <p:txBody>
          <a:bodyPr anchor="b"/>
          <a:lstStyle>
            <a:lvl1pPr algn="l">
              <a:defRPr sz="2205" b="1"/>
            </a:lvl1pPr>
          </a:lstStyle>
          <a:p>
            <a:r>
              <a:rPr lang="en-US"/>
              <a:t>Click to edit Master title style</a:t>
            </a:r>
          </a:p>
        </p:txBody>
      </p:sp>
      <p:sp>
        <p:nvSpPr>
          <p:cNvPr id="3" name="Content Placeholder 2"/>
          <p:cNvSpPr>
            <a:spLocks noGrp="1"/>
          </p:cNvSpPr>
          <p:nvPr>
            <p:ph idx="1"/>
          </p:nvPr>
        </p:nvSpPr>
        <p:spPr>
          <a:xfrm>
            <a:off x="4180202" y="300988"/>
            <a:ext cx="5977020" cy="6451973"/>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4591" y="1581933"/>
            <a:ext cx="3517533" cy="5171028"/>
          </a:xfrm>
        </p:spPr>
        <p:txBody>
          <a:bodyPr/>
          <a:lstStyle>
            <a:lvl1pPr marL="0" indent="0">
              <a:buNone/>
              <a:defRPr sz="1543"/>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en-US"/>
              <a:t>Click to edit Master text styles</a:t>
            </a:r>
          </a:p>
        </p:txBody>
      </p:sp>
      <p:sp>
        <p:nvSpPr>
          <p:cNvPr id="5" name="Date Placeholder 4"/>
          <p:cNvSpPr>
            <a:spLocks noGrp="1"/>
          </p:cNvSpPr>
          <p:nvPr>
            <p:ph type="dt" sz="half" idx="10"/>
          </p:nvPr>
        </p:nvSpPr>
        <p:spPr/>
        <p:txBody>
          <a:bodyPr/>
          <a:lstStyle/>
          <a:p>
            <a:fld id="{BC125A65-5E69-4F40-B06B-692F9D310E9D}" type="datetimeFigureOut">
              <a:rPr lang="en-US" smtClean="0"/>
              <a:t>6/4/2026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20DF1-968A-4451-BDEE-E284D3903A52}" type="slidenum">
              <a:rPr lang="en-US" smtClean="0"/>
              <a:t>‹#›</a:t>
            </a:fld>
            <a:endParaRPr lang="en-US"/>
          </a:p>
        </p:txBody>
      </p:sp>
    </p:spTree>
    <p:extLst>
      <p:ext uri="{BB962C8B-B14F-4D97-AF65-F5344CB8AC3E}">
        <p14:creationId xmlns:p14="http://schemas.microsoft.com/office/powerpoint/2010/main" val="3923610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95670" y="5291772"/>
            <a:ext cx="6415088" cy="624724"/>
          </a:xfrm>
        </p:spPr>
        <p:txBody>
          <a:bodyPr anchor="b"/>
          <a:lstStyle>
            <a:lvl1pPr algn="l">
              <a:defRPr sz="2205" b="1"/>
            </a:lvl1pPr>
          </a:lstStyle>
          <a:p>
            <a:r>
              <a:rPr lang="en-US"/>
              <a:t>Click to edit Master title style</a:t>
            </a:r>
          </a:p>
        </p:txBody>
      </p:sp>
      <p:sp>
        <p:nvSpPr>
          <p:cNvPr id="3" name="Picture Placeholder 2"/>
          <p:cNvSpPr>
            <a:spLocks noGrp="1"/>
          </p:cNvSpPr>
          <p:nvPr>
            <p:ph type="pic" idx="1"/>
          </p:nvPr>
        </p:nvSpPr>
        <p:spPr>
          <a:xfrm>
            <a:off x="2095670" y="675471"/>
            <a:ext cx="6415088" cy="4535805"/>
          </a:xfrm>
        </p:spPr>
        <p:txBody>
          <a:bodyPr/>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endParaRPr lang="en-US"/>
          </a:p>
        </p:txBody>
      </p:sp>
      <p:sp>
        <p:nvSpPr>
          <p:cNvPr id="4" name="Text Placeholder 3"/>
          <p:cNvSpPr>
            <a:spLocks noGrp="1"/>
          </p:cNvSpPr>
          <p:nvPr>
            <p:ph type="body" sz="half" idx="2"/>
          </p:nvPr>
        </p:nvSpPr>
        <p:spPr>
          <a:xfrm>
            <a:off x="2095670" y="5916496"/>
            <a:ext cx="6415088" cy="887211"/>
          </a:xfrm>
        </p:spPr>
        <p:txBody>
          <a:bodyPr/>
          <a:lstStyle>
            <a:lvl1pPr marL="0" indent="0">
              <a:buNone/>
              <a:defRPr sz="1543"/>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en-US"/>
              <a:t>Click to edit Master text styles</a:t>
            </a:r>
          </a:p>
        </p:txBody>
      </p:sp>
      <p:sp>
        <p:nvSpPr>
          <p:cNvPr id="5" name="Date Placeholder 4"/>
          <p:cNvSpPr>
            <a:spLocks noGrp="1"/>
          </p:cNvSpPr>
          <p:nvPr>
            <p:ph type="dt" sz="half" idx="10"/>
          </p:nvPr>
        </p:nvSpPr>
        <p:spPr/>
        <p:txBody>
          <a:bodyPr/>
          <a:lstStyle/>
          <a:p>
            <a:fld id="{BC125A65-5E69-4F40-B06B-692F9D310E9D}" type="datetimeFigureOut">
              <a:rPr lang="en-US" smtClean="0"/>
              <a:t>6/4/2026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20DF1-968A-4451-BDEE-E284D3903A52}" type="slidenum">
              <a:rPr lang="en-US" smtClean="0"/>
              <a:t>‹#›</a:t>
            </a:fld>
            <a:endParaRPr lang="en-US"/>
          </a:p>
        </p:txBody>
      </p:sp>
    </p:spTree>
    <p:extLst>
      <p:ext uri="{BB962C8B-B14F-4D97-AF65-F5344CB8AC3E}">
        <p14:creationId xmlns:p14="http://schemas.microsoft.com/office/powerpoint/2010/main" val="2538400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591" y="302737"/>
            <a:ext cx="9622632" cy="125994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591" y="1763925"/>
            <a:ext cx="9622632" cy="49890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591" y="7006699"/>
            <a:ext cx="2494756"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BC125A65-5E69-4F40-B06B-692F9D310E9D}" type="datetimeFigureOut">
              <a:rPr lang="en-US" smtClean="0"/>
              <a:t>6/4/2026</a:t>
            </a:fld>
            <a:endParaRPr lang="en-US"/>
          </a:p>
        </p:txBody>
      </p:sp>
      <p:sp>
        <p:nvSpPr>
          <p:cNvPr id="5" name="Footer Placeholder 4"/>
          <p:cNvSpPr>
            <a:spLocks noGrp="1"/>
          </p:cNvSpPr>
          <p:nvPr>
            <p:ph type="ftr" sz="quarter" idx="3"/>
          </p:nvPr>
        </p:nvSpPr>
        <p:spPr>
          <a:xfrm>
            <a:off x="3653036" y="7006699"/>
            <a:ext cx="3385741"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662466" y="7006699"/>
            <a:ext cx="2494756"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15E20DF1-968A-4451-BDEE-E284D3903A52}" type="slidenum">
              <a:rPr lang="en-US" smtClean="0"/>
              <a:t>‹#›</a:t>
            </a:fld>
            <a:endParaRPr lang="en-US"/>
          </a:p>
        </p:txBody>
      </p:sp>
    </p:spTree>
    <p:extLst>
      <p:ext uri="{BB962C8B-B14F-4D97-AF65-F5344CB8AC3E}">
        <p14:creationId xmlns:p14="http://schemas.microsoft.com/office/powerpoint/2010/main" val="4213965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7943" rtl="0" eaLnBrk="1" latinLnBrk="0" hangingPunct="1">
        <a:spcBef>
          <a:spcPct val="0"/>
        </a:spcBef>
        <a:buNone/>
        <a:defRPr sz="4850" kern="1200">
          <a:solidFill>
            <a:schemeClr val="tx1"/>
          </a:solidFill>
          <a:latin typeface="+mj-lt"/>
          <a:ea typeface="+mj-ea"/>
          <a:cs typeface="+mj-cs"/>
        </a:defRPr>
      </a:lvl1pPr>
    </p:titleStyle>
    <p:bodyStyle>
      <a:lvl1pPr marL="377979" indent="-377979" algn="l" defTabSz="1007943" rtl="0" eaLnBrk="1" latinLnBrk="0" hangingPunct="1">
        <a:spcBef>
          <a:spcPct val="20000"/>
        </a:spcBef>
        <a:buFont typeface="Arial" panose="020B0604020202020204" pitchFamily="34" charset="0"/>
        <a:buChar char="•"/>
        <a:defRPr sz="3527" kern="1200">
          <a:solidFill>
            <a:schemeClr val="tx1"/>
          </a:solidFill>
          <a:latin typeface="+mn-lt"/>
          <a:ea typeface="+mn-ea"/>
          <a:cs typeface="+mn-cs"/>
        </a:defRPr>
      </a:lvl1pPr>
      <a:lvl2pPr marL="818954" indent="-314982" algn="l" defTabSz="1007943" rtl="0" eaLnBrk="1" latinLnBrk="0" hangingPunct="1">
        <a:spcBef>
          <a:spcPct val="20000"/>
        </a:spcBef>
        <a:buFont typeface="Arial" panose="020B0604020202020204" pitchFamily="34" charset="0"/>
        <a:buChar char="–"/>
        <a:defRPr sz="3086" kern="1200">
          <a:solidFill>
            <a:schemeClr val="tx1"/>
          </a:solidFill>
          <a:latin typeface="+mn-lt"/>
          <a:ea typeface="+mn-ea"/>
          <a:cs typeface="+mn-cs"/>
        </a:defRPr>
      </a:lvl2pPr>
      <a:lvl3pPr marL="1259929" indent="-251986" algn="l" defTabSz="1007943" rtl="0" eaLnBrk="1" latinLnBrk="0" hangingPunct="1">
        <a:spcBef>
          <a:spcPct val="20000"/>
        </a:spcBef>
        <a:buFont typeface="Arial" panose="020B0604020202020204" pitchFamily="34" charset="0"/>
        <a:buChar char="•"/>
        <a:defRPr sz="2646" kern="1200">
          <a:solidFill>
            <a:schemeClr val="tx1"/>
          </a:solidFill>
          <a:latin typeface="+mn-lt"/>
          <a:ea typeface="+mn-ea"/>
          <a:cs typeface="+mn-cs"/>
        </a:defRPr>
      </a:lvl3pPr>
      <a:lvl4pPr marL="1763900" indent="-251986" algn="l" defTabSz="1007943" rtl="0" eaLnBrk="1" latinLnBrk="0" hangingPunct="1">
        <a:spcBef>
          <a:spcPct val="20000"/>
        </a:spcBef>
        <a:buFont typeface="Arial" panose="020B0604020202020204" pitchFamily="34" charset="0"/>
        <a:buChar char="–"/>
        <a:defRPr sz="2205" kern="1200">
          <a:solidFill>
            <a:schemeClr val="tx1"/>
          </a:solidFill>
          <a:latin typeface="+mn-lt"/>
          <a:ea typeface="+mn-ea"/>
          <a:cs typeface="+mn-cs"/>
        </a:defRPr>
      </a:lvl4pPr>
      <a:lvl5pPr marL="2267872" indent="-251986" algn="l" defTabSz="1007943" rtl="0" eaLnBrk="1" latinLnBrk="0" hangingPunct="1">
        <a:spcBef>
          <a:spcPct val="20000"/>
        </a:spcBef>
        <a:buFont typeface="Arial" panose="020B0604020202020204" pitchFamily="34" charset="0"/>
        <a:buChar char="»"/>
        <a:defRPr sz="2205" kern="1200">
          <a:solidFill>
            <a:schemeClr val="tx1"/>
          </a:solidFill>
          <a:latin typeface="+mn-lt"/>
          <a:ea typeface="+mn-ea"/>
          <a:cs typeface="+mn-cs"/>
        </a:defRPr>
      </a:lvl5pPr>
      <a:lvl6pPr marL="2771844" indent="-251986" algn="l" defTabSz="1007943" rtl="0" eaLnBrk="1" latinLnBrk="0" hangingPunct="1">
        <a:spcBef>
          <a:spcPct val="20000"/>
        </a:spcBef>
        <a:buFont typeface="Arial" panose="020B0604020202020204" pitchFamily="34" charset="0"/>
        <a:buChar char="•"/>
        <a:defRPr sz="2205" kern="1200">
          <a:solidFill>
            <a:schemeClr val="tx1"/>
          </a:solidFill>
          <a:latin typeface="+mn-lt"/>
          <a:ea typeface="+mn-ea"/>
          <a:cs typeface="+mn-cs"/>
        </a:defRPr>
      </a:lvl6pPr>
      <a:lvl7pPr marL="3275815" indent="-251986" algn="l" defTabSz="1007943" rtl="0" eaLnBrk="1" latinLnBrk="0" hangingPunct="1">
        <a:spcBef>
          <a:spcPct val="20000"/>
        </a:spcBef>
        <a:buFont typeface="Arial" panose="020B0604020202020204" pitchFamily="34" charset="0"/>
        <a:buChar char="•"/>
        <a:defRPr sz="2205" kern="1200">
          <a:solidFill>
            <a:schemeClr val="tx1"/>
          </a:solidFill>
          <a:latin typeface="+mn-lt"/>
          <a:ea typeface="+mn-ea"/>
          <a:cs typeface="+mn-cs"/>
        </a:defRPr>
      </a:lvl7pPr>
      <a:lvl8pPr marL="3779787" indent="-251986" algn="l" defTabSz="1007943" rtl="0" eaLnBrk="1" latinLnBrk="0" hangingPunct="1">
        <a:spcBef>
          <a:spcPct val="20000"/>
        </a:spcBef>
        <a:buFont typeface="Arial" panose="020B0604020202020204" pitchFamily="34" charset="0"/>
        <a:buChar char="•"/>
        <a:defRPr sz="2205" kern="1200">
          <a:solidFill>
            <a:schemeClr val="tx1"/>
          </a:solidFill>
          <a:latin typeface="+mn-lt"/>
          <a:ea typeface="+mn-ea"/>
          <a:cs typeface="+mn-cs"/>
        </a:defRPr>
      </a:lvl8pPr>
      <a:lvl9pPr marL="4283758" indent="-251986" algn="l" defTabSz="1007943" rtl="0" eaLnBrk="1" latinLnBrk="0" hangingPunct="1">
        <a:spcBef>
          <a:spcPct val="20000"/>
        </a:spcBef>
        <a:buFont typeface="Arial" panose="020B0604020202020204" pitchFamily="34" charset="0"/>
        <a:buChar char="•"/>
        <a:defRPr sz="2205"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customXml" Target="../ink/ink5.xml"/><Relationship Id="rId4" Type="http://schemas.openxmlformats.org/officeDocument/2006/relationships/image" Target="../media/image2.sv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customXml" Target="../ink/ink6.xml"/><Relationship Id="rId4" Type="http://schemas.openxmlformats.org/officeDocument/2006/relationships/image" Target="../media/image2.sv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customXml" Target="../ink/ink7.xml"/><Relationship Id="rId4" Type="http://schemas.openxmlformats.org/officeDocument/2006/relationships/image" Target="../media/image2.sv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customXml" Target="../ink/ink8.xml"/><Relationship Id="rId4" Type="http://schemas.openxmlformats.org/officeDocument/2006/relationships/image" Target="../media/image2.sv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sv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customXml" Target="../ink/ink1.xml"/><Relationship Id="rId4" Type="http://schemas.openxmlformats.org/officeDocument/2006/relationships/image" Target="../media/image2.svg"/></Relationships>
</file>

<file path=ppt/slides/_rels/slide20.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sv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customXml" Target="../ink/ink9.xml"/><Relationship Id="rId4" Type="http://schemas.openxmlformats.org/officeDocument/2006/relationships/image" Target="../media/image2.sv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customXml" Target="../ink/ink10.xml"/><Relationship Id="rId5" Type="http://schemas.openxmlformats.org/officeDocument/2006/relationships/image" Target="../media/image4.png"/><Relationship Id="rId4" Type="http://schemas.openxmlformats.org/officeDocument/2006/relationships/image" Target="../media/image2.sv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customXml" Target="../ink/ink11.xml"/><Relationship Id="rId4" Type="http://schemas.openxmlformats.org/officeDocument/2006/relationships/image" Target="../media/image2.sv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customXml" Target="../ink/ink12.xml"/><Relationship Id="rId4" Type="http://schemas.openxmlformats.org/officeDocument/2006/relationships/image" Target="../media/image2.sv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customXml" Target="../ink/ink13.xml"/><Relationship Id="rId4" Type="http://schemas.openxmlformats.org/officeDocument/2006/relationships/image" Target="../media/image2.sv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customXml" Target="../ink/ink14.xml"/><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customXml" Target="../ink/ink2.xml"/><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customXml" Target="../ink/ink3.xml"/><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customXml" Target="../ink/ink4.xml"/><Relationship Id="rId4" Type="http://schemas.openxmlformats.org/officeDocument/2006/relationships/image" Target="../media/image2.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E093A-7313-2BAA-4DE8-697032BE3F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E0B304-6A83-3320-909C-B9793395B998}"/>
              </a:ext>
            </a:extLst>
          </p:cNvPr>
          <p:cNvSpPr>
            <a:spLocks noGrp="1"/>
          </p:cNvSpPr>
          <p:nvPr>
            <p:ph type="title"/>
          </p:nvPr>
        </p:nvSpPr>
        <p:spPr>
          <a:xfrm>
            <a:off x="534590" y="2803050"/>
            <a:ext cx="9622632" cy="1259946"/>
          </a:xfrm>
        </p:spPr>
        <p:txBody>
          <a:bodyPr>
            <a:normAutofit/>
          </a:bodyPr>
          <a:lstStyle/>
          <a:p>
            <a:r>
              <a:rPr lang="en-US" dirty="0">
                <a:latin typeface="Georgia" panose="02040502050405020303" pitchFamily="18" charset="0"/>
              </a:rPr>
              <a:t>English</a:t>
            </a:r>
          </a:p>
        </p:txBody>
      </p:sp>
    </p:spTree>
    <p:extLst>
      <p:ext uri="{BB962C8B-B14F-4D97-AF65-F5344CB8AC3E}">
        <p14:creationId xmlns:p14="http://schemas.microsoft.com/office/powerpoint/2010/main" val="1487503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C4D610-30CA-B836-D91A-658A61E5BC1D}"/>
            </a:ext>
          </a:extLst>
        </p:cNvPr>
        <p:cNvGrpSpPr/>
        <p:nvPr/>
      </p:nvGrpSpPr>
      <p:grpSpPr>
        <a:xfrm>
          <a:off x="0" y="0"/>
          <a:ext cx="0" cy="0"/>
          <a:chOff x="0" y="0"/>
          <a:chExt cx="0" cy="0"/>
        </a:xfrm>
      </p:grpSpPr>
      <p:sp>
        <p:nvSpPr>
          <p:cNvPr id="1260" name="Freeform 1259">
            <a:extLst>
              <a:ext uri="{FF2B5EF4-FFF2-40B4-BE49-F238E27FC236}">
                <a16:creationId xmlns:a16="http://schemas.microsoft.com/office/drawing/2014/main" id="{CC4BF43F-2376-5344-FA35-6EA6543BCFE6}"/>
              </a:ext>
            </a:extLst>
          </p:cNvPr>
          <p:cNvSpPr/>
          <p:nvPr/>
        </p:nvSpPr>
        <p:spPr>
          <a:xfrm>
            <a:off x="0" y="390525"/>
            <a:ext cx="6184106" cy="5675313"/>
          </a:xfrm>
          <a:custGeom>
            <a:avLst/>
            <a:gdLst>
              <a:gd name="csX0" fmla="*/ 0 w 6184106"/>
              <a:gd name="csY0" fmla="*/ 0 h 5675313"/>
              <a:gd name="csX1" fmla="*/ 5996551 w 6184106"/>
              <a:gd name="csY1" fmla="*/ 0 h 5675313"/>
              <a:gd name="csX2" fmla="*/ 6184106 w 6184106"/>
              <a:gd name="csY2" fmla="*/ 112979 h 5675313"/>
              <a:gd name="csX3" fmla="*/ 6184106 w 6184106"/>
              <a:gd name="csY3" fmla="*/ 5562333 h 5675313"/>
              <a:gd name="csX4" fmla="*/ 5996551 w 6184106"/>
              <a:gd name="csY4" fmla="*/ 5675313 h 5675313"/>
              <a:gd name="csX5" fmla="*/ 0 w 6184106"/>
              <a:gd name="csY5" fmla="*/ 5675313 h 5675313"/>
              <a:gd name="csX6" fmla="*/ 0 w 6184106"/>
              <a:gd name="csY6" fmla="*/ 0 h 567531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5675313">
                <a:moveTo>
                  <a:pt x="0" y="0"/>
                </a:moveTo>
                <a:lnTo>
                  <a:pt x="5996551" y="0"/>
                </a:lnTo>
                <a:cubicBezTo>
                  <a:pt x="6100148" y="0"/>
                  <a:pt x="6184106" y="50570"/>
                  <a:pt x="6184106" y="112979"/>
                </a:cubicBezTo>
                <a:lnTo>
                  <a:pt x="6184106" y="5562333"/>
                </a:lnTo>
                <a:cubicBezTo>
                  <a:pt x="6184106" y="5624741"/>
                  <a:pt x="6100148" y="5675313"/>
                  <a:pt x="5996551" y="5675313"/>
                </a:cubicBezTo>
                <a:lnTo>
                  <a:pt x="0" y="5675313"/>
                </a:lnTo>
                <a:lnTo>
                  <a:pt x="0" y="0"/>
                </a:lnTo>
                <a:close/>
              </a:path>
            </a:pathLst>
          </a:custGeom>
          <a:solidFill>
            <a:srgbClr val="DDE9F7"/>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55" name="Freeform 1254">
            <a:extLst>
              <a:ext uri="{FF2B5EF4-FFF2-40B4-BE49-F238E27FC236}">
                <a16:creationId xmlns:a16="http://schemas.microsoft.com/office/drawing/2014/main" id="{030E111A-FAEB-4B87-6D6A-3480B20C9824}"/>
              </a:ext>
            </a:extLst>
          </p:cNvPr>
          <p:cNvSpPr/>
          <p:nvPr/>
        </p:nvSpPr>
        <p:spPr>
          <a:xfrm>
            <a:off x="0" y="389744"/>
            <a:ext cx="6184106" cy="2344736"/>
          </a:xfrm>
          <a:custGeom>
            <a:avLst/>
            <a:gdLst>
              <a:gd name="csX0" fmla="*/ 0 w 6184106"/>
              <a:gd name="csY0" fmla="*/ 0 h 2344736"/>
              <a:gd name="csX1" fmla="*/ 6066775 w 6184106"/>
              <a:gd name="csY1" fmla="*/ 0 h 2344736"/>
              <a:gd name="csX2" fmla="*/ 6184106 w 6184106"/>
              <a:gd name="csY2" fmla="*/ 117331 h 2344736"/>
              <a:gd name="csX3" fmla="*/ 6184106 w 6184106"/>
              <a:gd name="csY3" fmla="*/ 2227405 h 2344736"/>
              <a:gd name="csX4" fmla="*/ 6066775 w 6184106"/>
              <a:gd name="csY4" fmla="*/ 2344736 h 2344736"/>
              <a:gd name="csX5" fmla="*/ 0 w 6184106"/>
              <a:gd name="csY5" fmla="*/ 2344736 h 2344736"/>
              <a:gd name="csX6" fmla="*/ 0 w 6184106"/>
              <a:gd name="csY6" fmla="*/ 0 h 2344736"/>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2344736">
                <a:moveTo>
                  <a:pt x="0" y="0"/>
                </a:moveTo>
                <a:lnTo>
                  <a:pt x="6066775" y="0"/>
                </a:lnTo>
                <a:cubicBezTo>
                  <a:pt x="6131575" y="0"/>
                  <a:pt x="6184106" y="52531"/>
                  <a:pt x="6184106" y="117331"/>
                </a:cubicBezTo>
                <a:lnTo>
                  <a:pt x="6184106" y="2227405"/>
                </a:lnTo>
                <a:cubicBezTo>
                  <a:pt x="6184106" y="2292205"/>
                  <a:pt x="6131575" y="2344736"/>
                  <a:pt x="6066775" y="2344736"/>
                </a:cubicBezTo>
                <a:lnTo>
                  <a:pt x="0" y="2344736"/>
                </a:lnTo>
                <a:lnTo>
                  <a:pt x="0" y="0"/>
                </a:lnTo>
                <a:close/>
              </a:path>
            </a:pathLst>
          </a:custGeom>
          <a:solidFill>
            <a:srgbClr val="F04A2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245" name="Graphic 1244">
            <a:extLst>
              <a:ext uri="{FF2B5EF4-FFF2-40B4-BE49-F238E27FC236}">
                <a16:creationId xmlns:a16="http://schemas.microsoft.com/office/drawing/2014/main" id="{1389C118-7838-A5EA-3765-8533AF34C240}"/>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488906" y="746211"/>
            <a:ext cx="1387450" cy="1387450"/>
          </a:xfrm>
          <a:prstGeom prst="rect">
            <a:avLst/>
          </a:prstGeom>
        </p:spPr>
      </p:pic>
      <p:sp>
        <p:nvSpPr>
          <p:cNvPr id="3" name="TextBox 2">
            <a:extLst>
              <a:ext uri="{FF2B5EF4-FFF2-40B4-BE49-F238E27FC236}">
                <a16:creationId xmlns:a16="http://schemas.microsoft.com/office/drawing/2014/main" id="{960E6303-A79B-BAB8-A548-25547494D6F7}"/>
              </a:ext>
            </a:extLst>
          </p:cNvPr>
          <p:cNvSpPr txBox="1"/>
          <p:nvPr/>
        </p:nvSpPr>
        <p:spPr>
          <a:xfrm>
            <a:off x="360363" y="2865437"/>
            <a:ext cx="4985543" cy="3140347"/>
          </a:xfrm>
          <a:prstGeom prst="rect">
            <a:avLst/>
          </a:prstGeom>
          <a:noFill/>
        </p:spPr>
        <p:txBody>
          <a:bodyPr wrap="square" lIns="0" rtlCol="0">
            <a:spAutoFit/>
          </a:bodyPr>
          <a:lstStyle/>
          <a:p>
            <a:pPr>
              <a:lnSpc>
                <a:spcPct val="110000"/>
              </a:lnSpc>
              <a:spcAft>
                <a:spcPts val="1200"/>
              </a:spcAft>
            </a:pPr>
            <a:r>
              <a:rPr lang="en-US" sz="2600" b="1" dirty="0">
                <a:solidFill>
                  <a:srgbClr val="326BB4"/>
                </a:solidFill>
                <a:latin typeface="Georgia" panose="02040502050405020303" pitchFamily="18" charset="0"/>
              </a:rPr>
              <a:t>Das Ziel </a:t>
            </a:r>
            <a:r>
              <a:rPr lang="en-US" sz="2600" b="1" dirty="0" err="1">
                <a:solidFill>
                  <a:srgbClr val="326BB4"/>
                </a:solidFill>
                <a:latin typeface="Georgia" panose="02040502050405020303" pitchFamily="18" charset="0"/>
              </a:rPr>
              <a:t>ist</a:t>
            </a:r>
            <a:r>
              <a:rPr lang="en-US" sz="2600" b="1" dirty="0">
                <a:solidFill>
                  <a:srgbClr val="326BB4"/>
                </a:solidFill>
                <a:latin typeface="Georgia" panose="02040502050405020303" pitchFamily="18" charset="0"/>
              </a:rPr>
              <a:t> </a:t>
            </a:r>
            <a:r>
              <a:rPr lang="en-US" sz="2600" b="1" dirty="0" err="1">
                <a:solidFill>
                  <a:srgbClr val="326BB4"/>
                </a:solidFill>
                <a:latin typeface="Georgia" panose="02040502050405020303" pitchFamily="18" charset="0"/>
              </a:rPr>
              <a:t>einfach</a:t>
            </a:r>
            <a:r>
              <a:rPr lang="en-US" sz="2600" b="1" dirty="0">
                <a:solidFill>
                  <a:srgbClr val="326BB4"/>
                </a:solidFill>
                <a:latin typeface="Georgia" panose="02040502050405020303" pitchFamily="18" charset="0"/>
              </a:rPr>
              <a:t>: </a:t>
            </a:r>
            <a:r>
              <a:rPr lang="en-US" sz="2600" dirty="0">
                <a:solidFill>
                  <a:srgbClr val="454849"/>
                </a:solidFill>
                <a:latin typeface="Georgia" panose="02040502050405020303" pitchFamily="18" charset="0"/>
              </a:rPr>
              <a:t>die </a:t>
            </a:r>
            <a:r>
              <a:rPr lang="en-US" sz="2600" dirty="0" err="1">
                <a:solidFill>
                  <a:srgbClr val="454849"/>
                </a:solidFill>
                <a:latin typeface="Georgia" panose="02040502050405020303" pitchFamily="18" charset="0"/>
              </a:rPr>
              <a:t>tatsächlichen</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gelebten</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Erfahrungen</a:t>
            </a:r>
            <a:r>
              <a:rPr lang="en-US" sz="2600" dirty="0">
                <a:solidFill>
                  <a:srgbClr val="454849"/>
                </a:solidFill>
                <a:latin typeface="Georgia" panose="02040502050405020303" pitchFamily="18" charset="0"/>
              </a:rPr>
              <a:t> von Menschen </a:t>
            </a:r>
            <a:r>
              <a:rPr lang="en-US" sz="2600" dirty="0" err="1">
                <a:solidFill>
                  <a:srgbClr val="454849"/>
                </a:solidFill>
                <a:latin typeface="Georgia" panose="02040502050405020303" pitchFamily="18" charset="0"/>
              </a:rPr>
              <a:t>mit</a:t>
            </a:r>
            <a:r>
              <a:rPr lang="en-US" sz="2600" dirty="0">
                <a:solidFill>
                  <a:srgbClr val="454849"/>
                </a:solidFill>
                <a:latin typeface="Georgia" panose="02040502050405020303" pitchFamily="18" charset="0"/>
              </a:rPr>
              <a:t> Vitiligo und </a:t>
            </a:r>
            <a:r>
              <a:rPr lang="en-US" sz="2600" dirty="0" err="1">
                <a:solidFill>
                  <a:srgbClr val="454849"/>
                </a:solidFill>
                <a:latin typeface="Georgia" panose="02040502050405020303" pitchFamily="18" charset="0"/>
              </a:rPr>
              <a:t>ihren</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Pflegepersonen</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zu</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erfassen</a:t>
            </a:r>
            <a:r>
              <a:rPr lang="en-US" sz="2600" dirty="0">
                <a:solidFill>
                  <a:srgbClr val="454849"/>
                </a:solidFill>
                <a:latin typeface="Georgia" panose="02040502050405020303" pitchFamily="18" charset="0"/>
              </a:rPr>
              <a:t> und </a:t>
            </a:r>
            <a:r>
              <a:rPr lang="en-US" sz="2600" dirty="0" err="1">
                <a:solidFill>
                  <a:srgbClr val="454849"/>
                </a:solidFill>
                <a:latin typeface="Georgia" panose="02040502050405020303" pitchFamily="18" charset="0"/>
              </a:rPr>
              <a:t>diese</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Erkenntnisse</a:t>
            </a:r>
            <a:r>
              <a:rPr lang="en-US" sz="2600" dirty="0">
                <a:solidFill>
                  <a:srgbClr val="454849"/>
                </a:solidFill>
                <a:latin typeface="Georgia" panose="02040502050405020303" pitchFamily="18" charset="0"/>
              </a:rPr>
              <a:t> in </a:t>
            </a:r>
            <a:r>
              <a:rPr lang="en-US" sz="2600" dirty="0" err="1">
                <a:solidFill>
                  <a:srgbClr val="454849"/>
                </a:solidFill>
                <a:latin typeface="Georgia" panose="02040502050405020303" pitchFamily="18" charset="0"/>
              </a:rPr>
              <a:t>sinnvolle</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Veränderungen</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umzusetzen</a:t>
            </a:r>
            <a:r>
              <a:rPr lang="en-US" sz="2600" dirty="0">
                <a:solidFill>
                  <a:srgbClr val="454849"/>
                </a:solidFill>
                <a:latin typeface="Georgia" panose="02040502050405020303" pitchFamily="18" charset="0"/>
              </a:rPr>
              <a:t>.</a:t>
            </a:r>
          </a:p>
        </p:txBody>
      </p:sp>
      <p:sp>
        <p:nvSpPr>
          <p:cNvPr id="1243" name="TextBox 1242">
            <a:extLst>
              <a:ext uri="{FF2B5EF4-FFF2-40B4-BE49-F238E27FC236}">
                <a16:creationId xmlns:a16="http://schemas.microsoft.com/office/drawing/2014/main" id="{F33FD7AC-7F86-E5AB-21A3-335AFFB9E36C}"/>
              </a:ext>
            </a:extLst>
          </p:cNvPr>
          <p:cNvSpPr txBox="1"/>
          <p:nvPr/>
        </p:nvSpPr>
        <p:spPr>
          <a:xfrm>
            <a:off x="361187" y="585659"/>
            <a:ext cx="5605980" cy="2093330"/>
          </a:xfrm>
          <a:prstGeom prst="rect">
            <a:avLst/>
          </a:prstGeom>
          <a:noFill/>
        </p:spPr>
        <p:txBody>
          <a:bodyPr wrap="square" lIns="0" rtlCol="0">
            <a:spAutoFit/>
          </a:bodyPr>
          <a:lstStyle/>
          <a:p>
            <a:pPr>
              <a:lnSpc>
                <a:spcPct val="110000"/>
              </a:lnSpc>
              <a:spcAft>
                <a:spcPts val="1200"/>
              </a:spcAft>
            </a:pPr>
            <a:r>
              <a:rPr lang="en-US" sz="2400" b="1" dirty="0">
                <a:solidFill>
                  <a:schemeClr val="bg1"/>
                </a:solidFill>
                <a:latin typeface="Georgia" panose="02040502050405020303" pitchFamily="18" charset="0"/>
              </a:rPr>
              <a:t>VIPOC hat </a:t>
            </a:r>
            <a:r>
              <a:rPr lang="en-US" sz="2400" b="1" dirty="0" err="1">
                <a:solidFill>
                  <a:schemeClr val="bg1"/>
                </a:solidFill>
                <a:latin typeface="Georgia" panose="02040502050405020303" pitchFamily="18" charset="0"/>
              </a:rPr>
              <a:t>eine</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weltweit</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einzigartige</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Umfrage</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zur</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Patientenerfahrung</a:t>
            </a:r>
            <a:r>
              <a:rPr lang="en-US" sz="2400" b="1" dirty="0">
                <a:solidFill>
                  <a:schemeClr val="bg1"/>
                </a:solidFill>
                <a:latin typeface="Georgia" panose="02040502050405020303" pitchFamily="18" charset="0"/>
              </a:rPr>
              <a:t> und </a:t>
            </a:r>
            <a:r>
              <a:rPr lang="en-US" sz="2400" b="1" dirty="0" err="1">
                <a:solidFill>
                  <a:schemeClr val="bg1"/>
                </a:solidFill>
                <a:latin typeface="Georgia" panose="02040502050405020303" pitchFamily="18" charset="0"/>
              </a:rPr>
              <a:t>zur</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Erfahrung</a:t>
            </a:r>
            <a:r>
              <a:rPr lang="en-US" sz="2400" b="1" dirty="0">
                <a:solidFill>
                  <a:schemeClr val="bg1"/>
                </a:solidFill>
                <a:latin typeface="Georgia" panose="02040502050405020303" pitchFamily="18" charset="0"/>
              </a:rPr>
              <a:t> von </a:t>
            </a:r>
            <a:r>
              <a:rPr lang="en-US" sz="2400" b="1" dirty="0" err="1">
                <a:solidFill>
                  <a:schemeClr val="bg1"/>
                </a:solidFill>
                <a:latin typeface="Georgia" panose="02040502050405020303" pitchFamily="18" charset="0"/>
              </a:rPr>
              <a:t>Pflegepersonen</a:t>
            </a:r>
            <a:r>
              <a:rPr lang="en-US" sz="2400" b="1" dirty="0">
                <a:solidFill>
                  <a:schemeClr val="bg1"/>
                </a:solidFill>
                <a:latin typeface="Georgia" panose="02040502050405020303" pitchFamily="18" charset="0"/>
              </a:rPr>
              <a:t> in 16 </a:t>
            </a:r>
            <a:r>
              <a:rPr lang="en-US" sz="2400" b="1" dirty="0" err="1">
                <a:solidFill>
                  <a:schemeClr val="bg1"/>
                </a:solidFill>
                <a:latin typeface="Georgia" panose="02040502050405020303" pitchFamily="18" charset="0"/>
              </a:rPr>
              <a:t>Sprachen</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gestartet</a:t>
            </a:r>
            <a:r>
              <a:rPr lang="en-US" sz="2400" b="1" dirty="0">
                <a:solidFill>
                  <a:schemeClr val="bg1"/>
                </a:solidFill>
                <a:latin typeface="Georgia" panose="02040502050405020303" pitchFamily="18" charset="0"/>
              </a:rPr>
              <a:t>. </a:t>
            </a:r>
          </a:p>
        </p:txBody>
      </p:sp>
      <p:pic>
        <p:nvPicPr>
          <p:cNvPr id="8" name="Graphic 7">
            <a:extLst>
              <a:ext uri="{FF2B5EF4-FFF2-40B4-BE49-F238E27FC236}">
                <a16:creationId xmlns:a16="http://schemas.microsoft.com/office/drawing/2014/main" id="{2359CEB0-DFC8-A3F5-0FC5-07D7DFE17E26}"/>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041106" y="2128956"/>
            <a:ext cx="5370634" cy="5232281"/>
          </a:xfrm>
          <a:prstGeom prst="rect">
            <a:avLst/>
          </a:prstGeom>
        </p:spPr>
      </p:pic>
      <p:sp>
        <p:nvSpPr>
          <p:cNvPr id="1246" name="Rectangle 1245">
            <a:extLst>
              <a:ext uri="{FF2B5EF4-FFF2-40B4-BE49-F238E27FC236}">
                <a16:creationId xmlns:a16="http://schemas.microsoft.com/office/drawing/2014/main" id="{45509B1F-717F-7F16-E068-5BD9F406780C}"/>
              </a:ext>
            </a:extLst>
          </p:cNvPr>
          <p:cNvSpPr/>
          <p:nvPr/>
        </p:nvSpPr>
        <p:spPr>
          <a:xfrm>
            <a:off x="0" y="7469675"/>
            <a:ext cx="10691813" cy="90000"/>
          </a:xfrm>
          <a:prstGeom prst="rect">
            <a:avLst/>
          </a:prstGeom>
          <a:solidFill>
            <a:srgbClr val="326B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p14="http://schemas.microsoft.com/office/powerpoint/2010/main">
        <mc:Choice Requires="p14">
          <p:contentPart p14:bwMode="auto" r:id="rId5">
            <p14:nvContentPartPr>
              <p14:cNvPr id="1251" name="Ink 1250">
                <a:extLst>
                  <a:ext uri="{FF2B5EF4-FFF2-40B4-BE49-F238E27FC236}">
                    <a16:creationId xmlns:a16="http://schemas.microsoft.com/office/drawing/2014/main" id="{EF9DCB53-4384-09E9-4B02-2E73F1159B65}"/>
                  </a:ext>
                </a:extLst>
              </p14:cNvPr>
              <p14:cNvContentPartPr/>
              <p14:nvPr/>
            </p14:nvContentPartPr>
            <p14:xfrm>
              <a:off x="7995096" y="1689825"/>
              <a:ext cx="884880" cy="24120"/>
            </p14:xfrm>
          </p:contentPart>
        </mc:Choice>
        <mc:Fallback xmlns="">
          <p:pic>
            <p:nvPicPr>
              <p:cNvPr id="1251" name="Ink 1250">
                <a:extLst>
                  <a:ext uri="{FF2B5EF4-FFF2-40B4-BE49-F238E27FC236}">
                    <a16:creationId xmlns:a16="http://schemas.microsoft.com/office/drawing/2014/main" id="{EF9DCB53-4384-09E9-4B02-2E73F1159B65}"/>
                  </a:ext>
                </a:extLst>
              </p:cNvPr>
              <p:cNvPicPr/>
              <p:nvPr/>
            </p:nvPicPr>
            <p:blipFill>
              <a:blip r:embed="rId6"/>
              <a:stretch>
                <a:fillRect/>
              </a:stretch>
            </p:blipFill>
            <p:spPr>
              <a:xfrm>
                <a:off x="7969536" y="1664265"/>
                <a:ext cx="935280" cy="74520"/>
              </a:xfrm>
              <a:prstGeom prst="rect">
                <a:avLst/>
              </a:prstGeom>
            </p:spPr>
          </p:pic>
        </mc:Fallback>
      </mc:AlternateContent>
      <p:sp>
        <p:nvSpPr>
          <p:cNvPr id="1248" name="TextBox 1247">
            <a:extLst>
              <a:ext uri="{FF2B5EF4-FFF2-40B4-BE49-F238E27FC236}">
                <a16:creationId xmlns:a16="http://schemas.microsoft.com/office/drawing/2014/main" id="{2F6DD72D-74A8-585D-B4E3-9C9902A25F90}"/>
              </a:ext>
            </a:extLst>
          </p:cNvPr>
          <p:cNvSpPr txBox="1"/>
          <p:nvPr/>
        </p:nvSpPr>
        <p:spPr>
          <a:xfrm>
            <a:off x="7995096" y="848156"/>
            <a:ext cx="2634180" cy="1280800"/>
          </a:xfrm>
          <a:prstGeom prst="rect">
            <a:avLst/>
          </a:prstGeom>
          <a:noFill/>
        </p:spPr>
        <p:txBody>
          <a:bodyPr wrap="square" lIns="0" rtlCol="0">
            <a:spAutoFit/>
          </a:bodyPr>
          <a:lstStyle/>
          <a:p>
            <a:pPr>
              <a:lnSpc>
                <a:spcPct val="110000"/>
              </a:lnSpc>
              <a:spcAft>
                <a:spcPts val="1200"/>
              </a:spcAft>
            </a:pPr>
            <a:r>
              <a:rPr lang="en-US" sz="2400" dirty="0" err="1">
                <a:solidFill>
                  <a:srgbClr val="454849"/>
                </a:solidFill>
                <a:latin typeface="Georgia" panose="02040502050405020303" pitchFamily="18" charset="0"/>
              </a:rPr>
              <a:t>Nehmen</a:t>
            </a:r>
            <a:r>
              <a:rPr lang="en-US" sz="2400" dirty="0">
                <a:solidFill>
                  <a:srgbClr val="454849"/>
                </a:solidFill>
                <a:latin typeface="Georgia" panose="02040502050405020303" pitchFamily="18" charset="0"/>
              </a:rPr>
              <a:t> Sie </a:t>
            </a:r>
            <a:r>
              <a:rPr lang="en-US" sz="2400" dirty="0" err="1">
                <a:solidFill>
                  <a:srgbClr val="454849"/>
                </a:solidFill>
                <a:latin typeface="Georgia" panose="02040502050405020303" pitchFamily="18" charset="0"/>
              </a:rPr>
              <a:t>noch</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heute</a:t>
            </a:r>
            <a:r>
              <a:rPr lang="en-US" sz="2400" dirty="0">
                <a:solidFill>
                  <a:srgbClr val="454849"/>
                </a:solidFill>
                <a:latin typeface="Georgia" panose="02040502050405020303" pitchFamily="18" charset="0"/>
              </a:rPr>
              <a:t> an der </a:t>
            </a:r>
            <a:r>
              <a:rPr lang="en-US" sz="2400" dirty="0" err="1">
                <a:solidFill>
                  <a:srgbClr val="454849"/>
                </a:solidFill>
                <a:latin typeface="Georgia" panose="02040502050405020303" pitchFamily="18" charset="0"/>
              </a:rPr>
              <a:t>Umfrage</a:t>
            </a:r>
            <a:r>
              <a:rPr lang="en-US" sz="2400" dirty="0">
                <a:solidFill>
                  <a:srgbClr val="454849"/>
                </a:solidFill>
                <a:latin typeface="Georgia" panose="02040502050405020303" pitchFamily="18" charset="0"/>
              </a:rPr>
              <a:t> teil! </a:t>
            </a:r>
          </a:p>
        </p:txBody>
      </p:sp>
      <p:pic>
        <p:nvPicPr>
          <p:cNvPr id="1253" name="Picture 1252">
            <a:extLst>
              <a:ext uri="{FF2B5EF4-FFF2-40B4-BE49-F238E27FC236}">
                <a16:creationId xmlns:a16="http://schemas.microsoft.com/office/drawing/2014/main" id="{499AE969-D8CA-3E11-D24B-4C64E809A99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8725" y="6142037"/>
            <a:ext cx="4513781" cy="1219200"/>
          </a:xfrm>
          <a:prstGeom prst="rect">
            <a:avLst/>
          </a:prstGeom>
        </p:spPr>
      </p:pic>
      <p:sp>
        <p:nvSpPr>
          <p:cNvPr id="1263" name="Left Brace 1262">
            <a:extLst>
              <a:ext uri="{FF2B5EF4-FFF2-40B4-BE49-F238E27FC236}">
                <a16:creationId xmlns:a16="http://schemas.microsoft.com/office/drawing/2014/main" id="{8A8B7E76-D86B-91A2-C47B-6665568CCE28}"/>
              </a:ext>
            </a:extLst>
          </p:cNvPr>
          <p:cNvSpPr/>
          <p:nvPr/>
        </p:nvSpPr>
        <p:spPr>
          <a:xfrm>
            <a:off x="-369094" y="0"/>
            <a:ext cx="228600" cy="7559675"/>
          </a:xfrm>
          <a:prstGeom prst="leftBrace">
            <a:avLst>
              <a:gd name="adj1" fmla="val 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64" name="TextBox 1263">
            <a:extLst>
              <a:ext uri="{FF2B5EF4-FFF2-40B4-BE49-F238E27FC236}">
                <a16:creationId xmlns:a16="http://schemas.microsoft.com/office/drawing/2014/main" id="{6F9E143D-A137-2FC4-7B77-192B1D91F12E}"/>
              </a:ext>
            </a:extLst>
          </p:cNvPr>
          <p:cNvSpPr txBox="1"/>
          <p:nvPr/>
        </p:nvSpPr>
        <p:spPr>
          <a:xfrm>
            <a:off x="-1969294" y="3475037"/>
            <a:ext cx="1559560" cy="1004955"/>
          </a:xfrm>
          <a:prstGeom prst="rect">
            <a:avLst/>
          </a:prstGeom>
          <a:noFill/>
        </p:spPr>
        <p:txBody>
          <a:bodyPr wrap="square" lIns="0" rtlCol="0">
            <a:spAutoFit/>
          </a:bodyPr>
          <a:lstStyle/>
          <a:p>
            <a:pPr algn="r">
              <a:lnSpc>
                <a:spcPct val="110000"/>
              </a:lnSpc>
              <a:spcAft>
                <a:spcPts val="1200"/>
              </a:spcAft>
            </a:pPr>
            <a:r>
              <a:rPr lang="en-US" sz="2800" b="1">
                <a:latin typeface="Georgia" panose="02040502050405020303" pitchFamily="18" charset="0"/>
              </a:rPr>
              <a:t>A4 </a:t>
            </a:r>
            <a:r>
              <a:rPr lang="en-US" sz="2800">
                <a:latin typeface="Georgia" panose="02040502050405020303" pitchFamily="18" charset="0"/>
              </a:rPr>
              <a:t>format</a:t>
            </a:r>
          </a:p>
        </p:txBody>
      </p:sp>
    </p:spTree>
    <p:extLst>
      <p:ext uri="{BB962C8B-B14F-4D97-AF65-F5344CB8AC3E}">
        <p14:creationId xmlns:p14="http://schemas.microsoft.com/office/powerpoint/2010/main" val="1379014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D35B2-6FAB-AA59-5FB1-4E59D338F3F1}"/>
              </a:ext>
            </a:extLst>
          </p:cNvPr>
          <p:cNvSpPr>
            <a:spLocks noGrp="1"/>
          </p:cNvSpPr>
          <p:nvPr>
            <p:ph type="title"/>
          </p:nvPr>
        </p:nvSpPr>
        <p:spPr>
          <a:xfrm>
            <a:off x="534590" y="2803050"/>
            <a:ext cx="9622632" cy="1259946"/>
          </a:xfrm>
        </p:spPr>
        <p:txBody>
          <a:bodyPr>
            <a:normAutofit/>
          </a:bodyPr>
          <a:lstStyle/>
          <a:p>
            <a:r>
              <a:rPr lang="en-US" dirty="0">
                <a:latin typeface="Georgia" panose="02040502050405020303" pitchFamily="18" charset="0"/>
              </a:rPr>
              <a:t>Hindi</a:t>
            </a:r>
          </a:p>
        </p:txBody>
      </p:sp>
    </p:spTree>
    <p:extLst>
      <p:ext uri="{BB962C8B-B14F-4D97-AF65-F5344CB8AC3E}">
        <p14:creationId xmlns:p14="http://schemas.microsoft.com/office/powerpoint/2010/main" val="1642808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D04569-4B97-C10B-1429-71A314E6E951}"/>
            </a:ext>
          </a:extLst>
        </p:cNvPr>
        <p:cNvGrpSpPr/>
        <p:nvPr/>
      </p:nvGrpSpPr>
      <p:grpSpPr>
        <a:xfrm>
          <a:off x="0" y="0"/>
          <a:ext cx="0" cy="0"/>
          <a:chOff x="0" y="0"/>
          <a:chExt cx="0" cy="0"/>
        </a:xfrm>
      </p:grpSpPr>
      <p:sp>
        <p:nvSpPr>
          <p:cNvPr id="1260" name="Freeform 1259">
            <a:extLst>
              <a:ext uri="{FF2B5EF4-FFF2-40B4-BE49-F238E27FC236}">
                <a16:creationId xmlns:a16="http://schemas.microsoft.com/office/drawing/2014/main" id="{AC950F03-53DD-CE5F-F60B-F5F413850618}"/>
              </a:ext>
            </a:extLst>
          </p:cNvPr>
          <p:cNvSpPr/>
          <p:nvPr/>
        </p:nvSpPr>
        <p:spPr>
          <a:xfrm>
            <a:off x="0" y="390525"/>
            <a:ext cx="6184106" cy="5675313"/>
          </a:xfrm>
          <a:custGeom>
            <a:avLst/>
            <a:gdLst>
              <a:gd name="csX0" fmla="*/ 0 w 6184106"/>
              <a:gd name="csY0" fmla="*/ 0 h 5675313"/>
              <a:gd name="csX1" fmla="*/ 5996551 w 6184106"/>
              <a:gd name="csY1" fmla="*/ 0 h 5675313"/>
              <a:gd name="csX2" fmla="*/ 6184106 w 6184106"/>
              <a:gd name="csY2" fmla="*/ 112979 h 5675313"/>
              <a:gd name="csX3" fmla="*/ 6184106 w 6184106"/>
              <a:gd name="csY3" fmla="*/ 5562333 h 5675313"/>
              <a:gd name="csX4" fmla="*/ 5996551 w 6184106"/>
              <a:gd name="csY4" fmla="*/ 5675313 h 5675313"/>
              <a:gd name="csX5" fmla="*/ 0 w 6184106"/>
              <a:gd name="csY5" fmla="*/ 5675313 h 5675313"/>
              <a:gd name="csX6" fmla="*/ 0 w 6184106"/>
              <a:gd name="csY6" fmla="*/ 0 h 567531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5675313">
                <a:moveTo>
                  <a:pt x="0" y="0"/>
                </a:moveTo>
                <a:lnTo>
                  <a:pt x="5996551" y="0"/>
                </a:lnTo>
                <a:cubicBezTo>
                  <a:pt x="6100148" y="0"/>
                  <a:pt x="6184106" y="50570"/>
                  <a:pt x="6184106" y="112979"/>
                </a:cubicBezTo>
                <a:lnTo>
                  <a:pt x="6184106" y="5562333"/>
                </a:lnTo>
                <a:cubicBezTo>
                  <a:pt x="6184106" y="5624741"/>
                  <a:pt x="6100148" y="5675313"/>
                  <a:pt x="5996551" y="5675313"/>
                </a:cubicBezTo>
                <a:lnTo>
                  <a:pt x="0" y="5675313"/>
                </a:lnTo>
                <a:lnTo>
                  <a:pt x="0" y="0"/>
                </a:lnTo>
                <a:close/>
              </a:path>
            </a:pathLst>
          </a:custGeom>
          <a:solidFill>
            <a:srgbClr val="DDE9F7"/>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55" name="Freeform 1254">
            <a:extLst>
              <a:ext uri="{FF2B5EF4-FFF2-40B4-BE49-F238E27FC236}">
                <a16:creationId xmlns:a16="http://schemas.microsoft.com/office/drawing/2014/main" id="{70D3F8E4-AFF1-9BFC-67C5-5D3096BC4CCA}"/>
              </a:ext>
            </a:extLst>
          </p:cNvPr>
          <p:cNvSpPr/>
          <p:nvPr/>
        </p:nvSpPr>
        <p:spPr>
          <a:xfrm>
            <a:off x="0" y="389744"/>
            <a:ext cx="6184106" cy="2344736"/>
          </a:xfrm>
          <a:custGeom>
            <a:avLst/>
            <a:gdLst>
              <a:gd name="csX0" fmla="*/ 0 w 6184106"/>
              <a:gd name="csY0" fmla="*/ 0 h 2344736"/>
              <a:gd name="csX1" fmla="*/ 6066775 w 6184106"/>
              <a:gd name="csY1" fmla="*/ 0 h 2344736"/>
              <a:gd name="csX2" fmla="*/ 6184106 w 6184106"/>
              <a:gd name="csY2" fmla="*/ 117331 h 2344736"/>
              <a:gd name="csX3" fmla="*/ 6184106 w 6184106"/>
              <a:gd name="csY3" fmla="*/ 2227405 h 2344736"/>
              <a:gd name="csX4" fmla="*/ 6066775 w 6184106"/>
              <a:gd name="csY4" fmla="*/ 2344736 h 2344736"/>
              <a:gd name="csX5" fmla="*/ 0 w 6184106"/>
              <a:gd name="csY5" fmla="*/ 2344736 h 2344736"/>
              <a:gd name="csX6" fmla="*/ 0 w 6184106"/>
              <a:gd name="csY6" fmla="*/ 0 h 2344736"/>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2344736">
                <a:moveTo>
                  <a:pt x="0" y="0"/>
                </a:moveTo>
                <a:lnTo>
                  <a:pt x="6066775" y="0"/>
                </a:lnTo>
                <a:cubicBezTo>
                  <a:pt x="6131575" y="0"/>
                  <a:pt x="6184106" y="52531"/>
                  <a:pt x="6184106" y="117331"/>
                </a:cubicBezTo>
                <a:lnTo>
                  <a:pt x="6184106" y="2227405"/>
                </a:lnTo>
                <a:cubicBezTo>
                  <a:pt x="6184106" y="2292205"/>
                  <a:pt x="6131575" y="2344736"/>
                  <a:pt x="6066775" y="2344736"/>
                </a:cubicBezTo>
                <a:lnTo>
                  <a:pt x="0" y="2344736"/>
                </a:lnTo>
                <a:lnTo>
                  <a:pt x="0" y="0"/>
                </a:lnTo>
                <a:close/>
              </a:path>
            </a:pathLst>
          </a:custGeom>
          <a:solidFill>
            <a:srgbClr val="F04A2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245" name="Graphic 1244">
            <a:extLst>
              <a:ext uri="{FF2B5EF4-FFF2-40B4-BE49-F238E27FC236}">
                <a16:creationId xmlns:a16="http://schemas.microsoft.com/office/drawing/2014/main" id="{EE115054-44D2-4310-575C-5337A1E326BD}"/>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488906" y="746211"/>
            <a:ext cx="1387450" cy="1387450"/>
          </a:xfrm>
          <a:prstGeom prst="rect">
            <a:avLst/>
          </a:prstGeom>
        </p:spPr>
      </p:pic>
      <p:sp>
        <p:nvSpPr>
          <p:cNvPr id="3" name="TextBox 2">
            <a:extLst>
              <a:ext uri="{FF2B5EF4-FFF2-40B4-BE49-F238E27FC236}">
                <a16:creationId xmlns:a16="http://schemas.microsoft.com/office/drawing/2014/main" id="{79284187-360F-9AA6-5F05-0DC3F7435763}"/>
              </a:ext>
            </a:extLst>
          </p:cNvPr>
          <p:cNvSpPr txBox="1"/>
          <p:nvPr/>
        </p:nvSpPr>
        <p:spPr>
          <a:xfrm>
            <a:off x="360363" y="2865437"/>
            <a:ext cx="5097757" cy="2922980"/>
          </a:xfrm>
          <a:prstGeom prst="rect">
            <a:avLst/>
          </a:prstGeom>
          <a:noFill/>
        </p:spPr>
        <p:txBody>
          <a:bodyPr wrap="square" lIns="0" rtlCol="0">
            <a:spAutoFit/>
          </a:bodyPr>
          <a:lstStyle/>
          <a:p>
            <a:pPr>
              <a:lnSpc>
                <a:spcPct val="110000"/>
              </a:lnSpc>
              <a:spcAft>
                <a:spcPts val="1200"/>
              </a:spcAft>
            </a:pPr>
            <a:r>
              <a:rPr lang="hi-IN" sz="2800" b="1" dirty="0">
                <a:solidFill>
                  <a:srgbClr val="326BB4"/>
                </a:solidFill>
                <a:latin typeface="Georgia" panose="02040502050405020303" pitchFamily="18" charset="0"/>
              </a:rPr>
              <a:t>इसका लक्ष्य सरल है: </a:t>
            </a:r>
            <a:r>
              <a:rPr lang="hi-IN" sz="2800" dirty="0">
                <a:solidFill>
                  <a:srgbClr val="454849"/>
                </a:solidFill>
                <a:latin typeface="Georgia" panose="02040502050405020303" pitchFamily="18" charset="0"/>
              </a:rPr>
              <a:t>विटिलिगो से प्रभावित लोगों और उनकी देखभाल करने वालों के वास्तविक, जीए हुए अनुभवों को संकलित करना, और उस साक्ष्य ग को सार्थक परिवर्तन में बदलना। </a:t>
            </a:r>
            <a:endParaRPr lang="en-US" sz="2800" dirty="0">
              <a:solidFill>
                <a:srgbClr val="454849"/>
              </a:solidFill>
              <a:latin typeface="Georgia" panose="02040502050405020303" pitchFamily="18" charset="0"/>
            </a:endParaRPr>
          </a:p>
        </p:txBody>
      </p:sp>
      <p:sp>
        <p:nvSpPr>
          <p:cNvPr id="1243" name="TextBox 1242">
            <a:extLst>
              <a:ext uri="{FF2B5EF4-FFF2-40B4-BE49-F238E27FC236}">
                <a16:creationId xmlns:a16="http://schemas.microsoft.com/office/drawing/2014/main" id="{FC745D57-9766-E09C-E617-88AD931F4150}"/>
              </a:ext>
            </a:extLst>
          </p:cNvPr>
          <p:cNvSpPr txBox="1"/>
          <p:nvPr/>
        </p:nvSpPr>
        <p:spPr>
          <a:xfrm>
            <a:off x="361187" y="585659"/>
            <a:ext cx="5289519" cy="1975028"/>
          </a:xfrm>
          <a:prstGeom prst="rect">
            <a:avLst/>
          </a:prstGeom>
          <a:noFill/>
        </p:spPr>
        <p:txBody>
          <a:bodyPr wrap="square" lIns="0" rtlCol="0">
            <a:spAutoFit/>
          </a:bodyPr>
          <a:lstStyle/>
          <a:p>
            <a:pPr>
              <a:lnSpc>
                <a:spcPct val="110000"/>
              </a:lnSpc>
              <a:spcAft>
                <a:spcPts val="1200"/>
              </a:spcAft>
            </a:pPr>
            <a:r>
              <a:rPr lang="en-US" sz="2800" b="1" dirty="0">
                <a:solidFill>
                  <a:schemeClr val="bg1"/>
                </a:solidFill>
                <a:latin typeface="Georgia" panose="02040502050405020303" pitchFamily="18" charset="0"/>
              </a:rPr>
              <a:t>VIPOC </a:t>
            </a:r>
            <a:r>
              <a:rPr lang="hi-IN" sz="2800" b="1" dirty="0">
                <a:solidFill>
                  <a:schemeClr val="bg1"/>
                </a:solidFill>
                <a:latin typeface="Georgia" panose="02040502050405020303" pitchFamily="18" charset="0"/>
              </a:rPr>
              <a:t>ने 16 भाषाओं में अपनी तरह का पहला वैश्विक रोगी और देखभालकर्ता अनुभव सर्वेक्षण लॉन्च किया है।</a:t>
            </a:r>
            <a:endParaRPr lang="en-US" sz="2800" b="1" dirty="0">
              <a:solidFill>
                <a:schemeClr val="bg1"/>
              </a:solidFill>
              <a:latin typeface="Georgia" panose="02040502050405020303" pitchFamily="18" charset="0"/>
            </a:endParaRPr>
          </a:p>
        </p:txBody>
      </p:sp>
      <p:pic>
        <p:nvPicPr>
          <p:cNvPr id="8" name="Graphic 7">
            <a:extLst>
              <a:ext uri="{FF2B5EF4-FFF2-40B4-BE49-F238E27FC236}">
                <a16:creationId xmlns:a16="http://schemas.microsoft.com/office/drawing/2014/main" id="{B6F1F68E-8F1B-02F9-12E3-8B12CC9DABF6}"/>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041106" y="2128956"/>
            <a:ext cx="5370634" cy="5232281"/>
          </a:xfrm>
          <a:prstGeom prst="rect">
            <a:avLst/>
          </a:prstGeom>
        </p:spPr>
      </p:pic>
      <p:sp>
        <p:nvSpPr>
          <p:cNvPr id="1246" name="Rectangle 1245">
            <a:extLst>
              <a:ext uri="{FF2B5EF4-FFF2-40B4-BE49-F238E27FC236}">
                <a16:creationId xmlns:a16="http://schemas.microsoft.com/office/drawing/2014/main" id="{3F2714E6-7173-0D3F-45C8-9AE1BBBB2369}"/>
              </a:ext>
            </a:extLst>
          </p:cNvPr>
          <p:cNvSpPr/>
          <p:nvPr/>
        </p:nvSpPr>
        <p:spPr>
          <a:xfrm>
            <a:off x="0" y="7469675"/>
            <a:ext cx="10691813" cy="90000"/>
          </a:xfrm>
          <a:prstGeom prst="rect">
            <a:avLst/>
          </a:prstGeom>
          <a:solidFill>
            <a:srgbClr val="326B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p14="http://schemas.microsoft.com/office/powerpoint/2010/main">
        <mc:Choice Requires="p14">
          <p:contentPart p14:bwMode="auto" r:id="rId5">
            <p14:nvContentPartPr>
              <p14:cNvPr id="1251" name="Ink 1250">
                <a:extLst>
                  <a:ext uri="{FF2B5EF4-FFF2-40B4-BE49-F238E27FC236}">
                    <a16:creationId xmlns:a16="http://schemas.microsoft.com/office/drawing/2014/main" id="{F7AAE756-1B30-3954-E0C9-BD22890C6931}"/>
                  </a:ext>
                </a:extLst>
              </p14:cNvPr>
              <p14:cNvContentPartPr/>
              <p14:nvPr/>
            </p14:nvContentPartPr>
            <p14:xfrm>
              <a:off x="9099750" y="1883626"/>
              <a:ext cx="884880" cy="24120"/>
            </p14:xfrm>
          </p:contentPart>
        </mc:Choice>
        <mc:Fallback xmlns="">
          <p:pic>
            <p:nvPicPr>
              <p:cNvPr id="1251" name="Ink 1250">
                <a:extLst>
                  <a:ext uri="{FF2B5EF4-FFF2-40B4-BE49-F238E27FC236}">
                    <a16:creationId xmlns:a16="http://schemas.microsoft.com/office/drawing/2014/main" id="{F7AAE756-1B30-3954-E0C9-BD22890C6931}"/>
                  </a:ext>
                </a:extLst>
              </p:cNvPr>
              <p:cNvPicPr/>
              <p:nvPr/>
            </p:nvPicPr>
            <p:blipFill>
              <a:blip r:embed="rId6"/>
              <a:stretch>
                <a:fillRect/>
              </a:stretch>
            </p:blipFill>
            <p:spPr>
              <a:xfrm>
                <a:off x="9074190" y="1858066"/>
                <a:ext cx="935280" cy="74520"/>
              </a:xfrm>
              <a:prstGeom prst="rect">
                <a:avLst/>
              </a:prstGeom>
            </p:spPr>
          </p:pic>
        </mc:Fallback>
      </mc:AlternateContent>
      <p:sp>
        <p:nvSpPr>
          <p:cNvPr id="1248" name="TextBox 1247">
            <a:extLst>
              <a:ext uri="{FF2B5EF4-FFF2-40B4-BE49-F238E27FC236}">
                <a16:creationId xmlns:a16="http://schemas.microsoft.com/office/drawing/2014/main" id="{7403979C-46B8-C9B1-E176-94F0CD78844D}"/>
              </a:ext>
            </a:extLst>
          </p:cNvPr>
          <p:cNvSpPr txBox="1"/>
          <p:nvPr/>
        </p:nvSpPr>
        <p:spPr>
          <a:xfrm>
            <a:off x="8012906" y="929071"/>
            <a:ext cx="2320132" cy="1027076"/>
          </a:xfrm>
          <a:prstGeom prst="rect">
            <a:avLst/>
          </a:prstGeom>
          <a:noFill/>
        </p:spPr>
        <p:txBody>
          <a:bodyPr wrap="square" lIns="0" rtlCol="0">
            <a:spAutoFit/>
          </a:bodyPr>
          <a:lstStyle/>
          <a:p>
            <a:pPr>
              <a:lnSpc>
                <a:spcPct val="110000"/>
              </a:lnSpc>
              <a:spcAft>
                <a:spcPts val="1200"/>
              </a:spcAft>
            </a:pPr>
            <a:r>
              <a:rPr lang="hi-IN" sz="2800" dirty="0">
                <a:solidFill>
                  <a:srgbClr val="454849"/>
                </a:solidFill>
                <a:latin typeface="Georgia" panose="02040502050405020303" pitchFamily="18" charset="0"/>
              </a:rPr>
              <a:t>आज ही सर्वेक्षण करें! </a:t>
            </a:r>
            <a:endParaRPr lang="en-US" sz="2800" dirty="0">
              <a:solidFill>
                <a:srgbClr val="454849"/>
              </a:solidFill>
              <a:latin typeface="Georgia" panose="02040502050405020303" pitchFamily="18" charset="0"/>
            </a:endParaRPr>
          </a:p>
        </p:txBody>
      </p:sp>
      <p:pic>
        <p:nvPicPr>
          <p:cNvPr id="1253" name="Picture 1252">
            <a:extLst>
              <a:ext uri="{FF2B5EF4-FFF2-40B4-BE49-F238E27FC236}">
                <a16:creationId xmlns:a16="http://schemas.microsoft.com/office/drawing/2014/main" id="{B27925A5-96CF-CBA2-7E23-1DE0AA3C508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8725" y="6142037"/>
            <a:ext cx="4513781" cy="1219200"/>
          </a:xfrm>
          <a:prstGeom prst="rect">
            <a:avLst/>
          </a:prstGeom>
        </p:spPr>
      </p:pic>
      <p:sp>
        <p:nvSpPr>
          <p:cNvPr id="1263" name="Left Brace 1262">
            <a:extLst>
              <a:ext uri="{FF2B5EF4-FFF2-40B4-BE49-F238E27FC236}">
                <a16:creationId xmlns:a16="http://schemas.microsoft.com/office/drawing/2014/main" id="{2ECEA0BC-AAA0-09D5-192F-2B7B1563980C}"/>
              </a:ext>
            </a:extLst>
          </p:cNvPr>
          <p:cNvSpPr/>
          <p:nvPr/>
        </p:nvSpPr>
        <p:spPr>
          <a:xfrm>
            <a:off x="-369094" y="0"/>
            <a:ext cx="228600" cy="7559675"/>
          </a:xfrm>
          <a:prstGeom prst="leftBrace">
            <a:avLst>
              <a:gd name="adj1" fmla="val 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64" name="TextBox 1263">
            <a:extLst>
              <a:ext uri="{FF2B5EF4-FFF2-40B4-BE49-F238E27FC236}">
                <a16:creationId xmlns:a16="http://schemas.microsoft.com/office/drawing/2014/main" id="{726A3A89-4472-C79C-8FB1-17669501238A}"/>
              </a:ext>
            </a:extLst>
          </p:cNvPr>
          <p:cNvSpPr txBox="1"/>
          <p:nvPr/>
        </p:nvSpPr>
        <p:spPr>
          <a:xfrm>
            <a:off x="-1969294" y="3475037"/>
            <a:ext cx="1559560" cy="1004955"/>
          </a:xfrm>
          <a:prstGeom prst="rect">
            <a:avLst/>
          </a:prstGeom>
          <a:noFill/>
        </p:spPr>
        <p:txBody>
          <a:bodyPr wrap="square" lIns="0" rtlCol="0">
            <a:spAutoFit/>
          </a:bodyPr>
          <a:lstStyle/>
          <a:p>
            <a:pPr algn="r">
              <a:lnSpc>
                <a:spcPct val="110000"/>
              </a:lnSpc>
              <a:spcAft>
                <a:spcPts val="1200"/>
              </a:spcAft>
            </a:pPr>
            <a:r>
              <a:rPr lang="en-US" sz="2800" b="1">
                <a:latin typeface="Georgia" panose="02040502050405020303" pitchFamily="18" charset="0"/>
              </a:rPr>
              <a:t>A4 </a:t>
            </a:r>
            <a:r>
              <a:rPr lang="en-US" sz="2800">
                <a:latin typeface="Georgia" panose="02040502050405020303" pitchFamily="18" charset="0"/>
              </a:rPr>
              <a:t>format</a:t>
            </a:r>
          </a:p>
        </p:txBody>
      </p:sp>
    </p:spTree>
    <p:extLst>
      <p:ext uri="{BB962C8B-B14F-4D97-AF65-F5344CB8AC3E}">
        <p14:creationId xmlns:p14="http://schemas.microsoft.com/office/powerpoint/2010/main" val="2995732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ADF86-C078-3937-C2BD-094C2DE673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97340B-9334-3290-49B1-916C5445BE1F}"/>
              </a:ext>
            </a:extLst>
          </p:cNvPr>
          <p:cNvSpPr>
            <a:spLocks noGrp="1"/>
          </p:cNvSpPr>
          <p:nvPr>
            <p:ph type="title"/>
          </p:nvPr>
        </p:nvSpPr>
        <p:spPr>
          <a:xfrm>
            <a:off x="534590" y="2803050"/>
            <a:ext cx="9622632" cy="1259946"/>
          </a:xfrm>
        </p:spPr>
        <p:txBody>
          <a:bodyPr>
            <a:normAutofit/>
          </a:bodyPr>
          <a:lstStyle/>
          <a:p>
            <a:r>
              <a:rPr lang="en-US" dirty="0">
                <a:latin typeface="Georgia" panose="02040502050405020303" pitchFamily="18" charset="0"/>
              </a:rPr>
              <a:t>Bahasa Indonesia</a:t>
            </a:r>
          </a:p>
        </p:txBody>
      </p:sp>
    </p:spTree>
    <p:extLst>
      <p:ext uri="{BB962C8B-B14F-4D97-AF65-F5344CB8AC3E}">
        <p14:creationId xmlns:p14="http://schemas.microsoft.com/office/powerpoint/2010/main" val="22633942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D83EF-CB20-4349-293E-207750E09756}"/>
            </a:ext>
          </a:extLst>
        </p:cNvPr>
        <p:cNvGrpSpPr/>
        <p:nvPr/>
      </p:nvGrpSpPr>
      <p:grpSpPr>
        <a:xfrm>
          <a:off x="0" y="0"/>
          <a:ext cx="0" cy="0"/>
          <a:chOff x="0" y="0"/>
          <a:chExt cx="0" cy="0"/>
        </a:xfrm>
      </p:grpSpPr>
      <p:sp>
        <p:nvSpPr>
          <p:cNvPr id="1260" name="Freeform 1259">
            <a:extLst>
              <a:ext uri="{FF2B5EF4-FFF2-40B4-BE49-F238E27FC236}">
                <a16:creationId xmlns:a16="http://schemas.microsoft.com/office/drawing/2014/main" id="{154F8238-4EF8-A293-7623-DDBA33F36A3A}"/>
              </a:ext>
            </a:extLst>
          </p:cNvPr>
          <p:cNvSpPr/>
          <p:nvPr/>
        </p:nvSpPr>
        <p:spPr>
          <a:xfrm>
            <a:off x="0" y="390525"/>
            <a:ext cx="6184106" cy="5675313"/>
          </a:xfrm>
          <a:custGeom>
            <a:avLst/>
            <a:gdLst>
              <a:gd name="csX0" fmla="*/ 0 w 6184106"/>
              <a:gd name="csY0" fmla="*/ 0 h 5675313"/>
              <a:gd name="csX1" fmla="*/ 5996551 w 6184106"/>
              <a:gd name="csY1" fmla="*/ 0 h 5675313"/>
              <a:gd name="csX2" fmla="*/ 6184106 w 6184106"/>
              <a:gd name="csY2" fmla="*/ 112979 h 5675313"/>
              <a:gd name="csX3" fmla="*/ 6184106 w 6184106"/>
              <a:gd name="csY3" fmla="*/ 5562333 h 5675313"/>
              <a:gd name="csX4" fmla="*/ 5996551 w 6184106"/>
              <a:gd name="csY4" fmla="*/ 5675313 h 5675313"/>
              <a:gd name="csX5" fmla="*/ 0 w 6184106"/>
              <a:gd name="csY5" fmla="*/ 5675313 h 5675313"/>
              <a:gd name="csX6" fmla="*/ 0 w 6184106"/>
              <a:gd name="csY6" fmla="*/ 0 h 567531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5675313">
                <a:moveTo>
                  <a:pt x="0" y="0"/>
                </a:moveTo>
                <a:lnTo>
                  <a:pt x="5996551" y="0"/>
                </a:lnTo>
                <a:cubicBezTo>
                  <a:pt x="6100148" y="0"/>
                  <a:pt x="6184106" y="50570"/>
                  <a:pt x="6184106" y="112979"/>
                </a:cubicBezTo>
                <a:lnTo>
                  <a:pt x="6184106" y="5562333"/>
                </a:lnTo>
                <a:cubicBezTo>
                  <a:pt x="6184106" y="5624741"/>
                  <a:pt x="6100148" y="5675313"/>
                  <a:pt x="5996551" y="5675313"/>
                </a:cubicBezTo>
                <a:lnTo>
                  <a:pt x="0" y="5675313"/>
                </a:lnTo>
                <a:lnTo>
                  <a:pt x="0" y="0"/>
                </a:lnTo>
                <a:close/>
              </a:path>
            </a:pathLst>
          </a:custGeom>
          <a:solidFill>
            <a:srgbClr val="DDE9F7"/>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55" name="Freeform 1254">
            <a:extLst>
              <a:ext uri="{FF2B5EF4-FFF2-40B4-BE49-F238E27FC236}">
                <a16:creationId xmlns:a16="http://schemas.microsoft.com/office/drawing/2014/main" id="{0F149074-093D-8091-1582-F95A059DE660}"/>
              </a:ext>
            </a:extLst>
          </p:cNvPr>
          <p:cNvSpPr/>
          <p:nvPr/>
        </p:nvSpPr>
        <p:spPr>
          <a:xfrm>
            <a:off x="0" y="389744"/>
            <a:ext cx="6184106" cy="2344736"/>
          </a:xfrm>
          <a:custGeom>
            <a:avLst/>
            <a:gdLst>
              <a:gd name="csX0" fmla="*/ 0 w 6184106"/>
              <a:gd name="csY0" fmla="*/ 0 h 2344736"/>
              <a:gd name="csX1" fmla="*/ 6066775 w 6184106"/>
              <a:gd name="csY1" fmla="*/ 0 h 2344736"/>
              <a:gd name="csX2" fmla="*/ 6184106 w 6184106"/>
              <a:gd name="csY2" fmla="*/ 117331 h 2344736"/>
              <a:gd name="csX3" fmla="*/ 6184106 w 6184106"/>
              <a:gd name="csY3" fmla="*/ 2227405 h 2344736"/>
              <a:gd name="csX4" fmla="*/ 6066775 w 6184106"/>
              <a:gd name="csY4" fmla="*/ 2344736 h 2344736"/>
              <a:gd name="csX5" fmla="*/ 0 w 6184106"/>
              <a:gd name="csY5" fmla="*/ 2344736 h 2344736"/>
              <a:gd name="csX6" fmla="*/ 0 w 6184106"/>
              <a:gd name="csY6" fmla="*/ 0 h 2344736"/>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2344736">
                <a:moveTo>
                  <a:pt x="0" y="0"/>
                </a:moveTo>
                <a:lnTo>
                  <a:pt x="6066775" y="0"/>
                </a:lnTo>
                <a:cubicBezTo>
                  <a:pt x="6131575" y="0"/>
                  <a:pt x="6184106" y="52531"/>
                  <a:pt x="6184106" y="117331"/>
                </a:cubicBezTo>
                <a:lnTo>
                  <a:pt x="6184106" y="2227405"/>
                </a:lnTo>
                <a:cubicBezTo>
                  <a:pt x="6184106" y="2292205"/>
                  <a:pt x="6131575" y="2344736"/>
                  <a:pt x="6066775" y="2344736"/>
                </a:cubicBezTo>
                <a:lnTo>
                  <a:pt x="0" y="2344736"/>
                </a:lnTo>
                <a:lnTo>
                  <a:pt x="0" y="0"/>
                </a:lnTo>
                <a:close/>
              </a:path>
            </a:pathLst>
          </a:custGeom>
          <a:solidFill>
            <a:srgbClr val="F04A2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245" name="Graphic 1244">
            <a:extLst>
              <a:ext uri="{FF2B5EF4-FFF2-40B4-BE49-F238E27FC236}">
                <a16:creationId xmlns:a16="http://schemas.microsoft.com/office/drawing/2014/main" id="{F38D046C-708D-11B7-62C6-4D5ABE7DD9D6}"/>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488906" y="746211"/>
            <a:ext cx="1387450" cy="1387450"/>
          </a:xfrm>
          <a:prstGeom prst="rect">
            <a:avLst/>
          </a:prstGeom>
        </p:spPr>
      </p:pic>
      <p:sp>
        <p:nvSpPr>
          <p:cNvPr id="3" name="TextBox 2">
            <a:extLst>
              <a:ext uri="{FF2B5EF4-FFF2-40B4-BE49-F238E27FC236}">
                <a16:creationId xmlns:a16="http://schemas.microsoft.com/office/drawing/2014/main" id="{5C9D92ED-A454-5319-E888-A1EA0B1FB7BA}"/>
              </a:ext>
            </a:extLst>
          </p:cNvPr>
          <p:cNvSpPr txBox="1"/>
          <p:nvPr/>
        </p:nvSpPr>
        <p:spPr>
          <a:xfrm>
            <a:off x="360363" y="2865437"/>
            <a:ext cx="4985543" cy="2905860"/>
          </a:xfrm>
          <a:prstGeom prst="rect">
            <a:avLst/>
          </a:prstGeom>
          <a:noFill/>
        </p:spPr>
        <p:txBody>
          <a:bodyPr wrap="square" lIns="0" rtlCol="0">
            <a:spAutoFit/>
          </a:bodyPr>
          <a:lstStyle/>
          <a:p>
            <a:pPr>
              <a:lnSpc>
                <a:spcPct val="110000"/>
              </a:lnSpc>
              <a:spcAft>
                <a:spcPts val="1200"/>
              </a:spcAft>
            </a:pPr>
            <a:r>
              <a:rPr lang="en-US" sz="2400" b="1" dirty="0" err="1">
                <a:solidFill>
                  <a:srgbClr val="326BB4"/>
                </a:solidFill>
                <a:latin typeface="Georgia" panose="02040502050405020303" pitchFamily="18" charset="0"/>
              </a:rPr>
              <a:t>Tujuannya</a:t>
            </a:r>
            <a:r>
              <a:rPr lang="en-US" sz="2400" b="1" dirty="0">
                <a:solidFill>
                  <a:srgbClr val="326BB4"/>
                </a:solidFill>
                <a:latin typeface="Georgia" panose="02040502050405020303" pitchFamily="18" charset="0"/>
              </a:rPr>
              <a:t> </a:t>
            </a:r>
            <a:r>
              <a:rPr lang="en-US" sz="2400" b="1" dirty="0" err="1">
                <a:solidFill>
                  <a:srgbClr val="326BB4"/>
                </a:solidFill>
                <a:latin typeface="Georgia" panose="02040502050405020303" pitchFamily="18" charset="0"/>
              </a:rPr>
              <a:t>sederhana</a:t>
            </a:r>
            <a:r>
              <a:rPr lang="en-US" sz="2400" b="1" dirty="0">
                <a:solidFill>
                  <a:srgbClr val="326BB4"/>
                </a:solidFill>
                <a:latin typeface="Georgia" panose="02040502050405020303" pitchFamily="18" charset="0"/>
              </a:rPr>
              <a:t>: </a:t>
            </a:r>
            <a:r>
              <a:rPr lang="en-US" sz="2400" dirty="0" err="1">
                <a:solidFill>
                  <a:srgbClr val="454849"/>
                </a:solidFill>
                <a:latin typeface="Georgia" panose="02040502050405020303" pitchFamily="18" charset="0"/>
              </a:rPr>
              <a:t>untuk</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mendokumentasikan</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pengalaman</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nyata</a:t>
            </a:r>
            <a:r>
              <a:rPr lang="en-US" sz="2400" dirty="0">
                <a:solidFill>
                  <a:srgbClr val="454849"/>
                </a:solidFill>
                <a:latin typeface="Georgia" panose="02040502050405020303" pitchFamily="18" charset="0"/>
              </a:rPr>
              <a:t> yang </a:t>
            </a:r>
            <a:r>
              <a:rPr lang="en-US" sz="2400" dirty="0" err="1">
                <a:solidFill>
                  <a:srgbClr val="454849"/>
                </a:solidFill>
                <a:latin typeface="Georgia" panose="02040502050405020303" pitchFamily="18" charset="0"/>
              </a:rPr>
              <a:t>dialami</a:t>
            </a:r>
            <a:r>
              <a:rPr lang="en-US" sz="2400" dirty="0">
                <a:solidFill>
                  <a:srgbClr val="454849"/>
                </a:solidFill>
                <a:latin typeface="Georgia" panose="02040502050405020303" pitchFamily="18" charset="0"/>
              </a:rPr>
              <a:t> oleh </a:t>
            </a:r>
            <a:r>
              <a:rPr lang="en-US" sz="2400" dirty="0" err="1">
                <a:solidFill>
                  <a:srgbClr val="454849"/>
                </a:solidFill>
                <a:latin typeface="Georgia" panose="02040502050405020303" pitchFamily="18" charset="0"/>
              </a:rPr>
              <a:t>penderita</a:t>
            </a:r>
            <a:r>
              <a:rPr lang="en-US" sz="2400" dirty="0">
                <a:solidFill>
                  <a:srgbClr val="454849"/>
                </a:solidFill>
                <a:latin typeface="Georgia" panose="02040502050405020303" pitchFamily="18" charset="0"/>
              </a:rPr>
              <a:t> vitiligo dan orang-orang yang </a:t>
            </a:r>
            <a:r>
              <a:rPr lang="en-US" sz="2400" dirty="0" err="1">
                <a:solidFill>
                  <a:srgbClr val="454849"/>
                </a:solidFill>
                <a:latin typeface="Georgia" panose="02040502050405020303" pitchFamily="18" charset="0"/>
              </a:rPr>
              <a:t>merawat</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mereka</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serta</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mengubah</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bukti</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tersebut</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menjadi</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perubahan</a:t>
            </a:r>
            <a:r>
              <a:rPr lang="en-US" sz="2400" dirty="0">
                <a:solidFill>
                  <a:srgbClr val="454849"/>
                </a:solidFill>
                <a:latin typeface="Georgia" panose="02040502050405020303" pitchFamily="18" charset="0"/>
              </a:rPr>
              <a:t> yang </a:t>
            </a:r>
            <a:r>
              <a:rPr lang="en-US" sz="2400" dirty="0" err="1">
                <a:solidFill>
                  <a:srgbClr val="454849"/>
                </a:solidFill>
                <a:latin typeface="Georgia" panose="02040502050405020303" pitchFamily="18" charset="0"/>
              </a:rPr>
              <a:t>berarti</a:t>
            </a:r>
            <a:r>
              <a:rPr lang="en-US" sz="2400" dirty="0">
                <a:solidFill>
                  <a:srgbClr val="454849"/>
                </a:solidFill>
                <a:latin typeface="Georgia" panose="02040502050405020303" pitchFamily="18" charset="0"/>
              </a:rPr>
              <a:t>.</a:t>
            </a:r>
          </a:p>
        </p:txBody>
      </p:sp>
      <p:sp>
        <p:nvSpPr>
          <p:cNvPr id="1243" name="TextBox 1242">
            <a:extLst>
              <a:ext uri="{FF2B5EF4-FFF2-40B4-BE49-F238E27FC236}">
                <a16:creationId xmlns:a16="http://schemas.microsoft.com/office/drawing/2014/main" id="{A286C655-36F8-C2D1-3DA9-800BB3B3C218}"/>
              </a:ext>
            </a:extLst>
          </p:cNvPr>
          <p:cNvSpPr txBox="1"/>
          <p:nvPr/>
        </p:nvSpPr>
        <p:spPr>
          <a:xfrm>
            <a:off x="361187" y="585659"/>
            <a:ext cx="5289519" cy="2093330"/>
          </a:xfrm>
          <a:prstGeom prst="rect">
            <a:avLst/>
          </a:prstGeom>
          <a:noFill/>
        </p:spPr>
        <p:txBody>
          <a:bodyPr wrap="square" lIns="0" rtlCol="0">
            <a:spAutoFit/>
          </a:bodyPr>
          <a:lstStyle/>
          <a:p>
            <a:pPr>
              <a:lnSpc>
                <a:spcPct val="110000"/>
              </a:lnSpc>
              <a:spcAft>
                <a:spcPts val="1200"/>
              </a:spcAft>
            </a:pPr>
            <a:r>
              <a:rPr lang="en-US" sz="2400" b="1" dirty="0">
                <a:solidFill>
                  <a:schemeClr val="bg1"/>
                </a:solidFill>
                <a:latin typeface="Georgia" panose="02040502050405020303" pitchFamily="18" charset="0"/>
              </a:rPr>
              <a:t>VIPOC </a:t>
            </a:r>
            <a:r>
              <a:rPr lang="en-US" sz="2400" b="1" dirty="0" err="1">
                <a:solidFill>
                  <a:schemeClr val="bg1"/>
                </a:solidFill>
                <a:latin typeface="Georgia" panose="02040502050405020303" pitchFamily="18" charset="0"/>
              </a:rPr>
              <a:t>telah</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meluncurkan</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survei</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pengalaman</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pasien</a:t>
            </a:r>
            <a:r>
              <a:rPr lang="en-US" sz="2400" b="1" dirty="0">
                <a:solidFill>
                  <a:schemeClr val="bg1"/>
                </a:solidFill>
                <a:latin typeface="Georgia" panose="02040502050405020303" pitchFamily="18" charset="0"/>
              </a:rPr>
              <a:t> dan </a:t>
            </a:r>
            <a:r>
              <a:rPr lang="en-US" sz="2400" b="1" dirty="0" err="1">
                <a:solidFill>
                  <a:schemeClr val="bg1"/>
                </a:solidFill>
                <a:latin typeface="Georgia" panose="02040502050405020303" pitchFamily="18" charset="0"/>
              </a:rPr>
              <a:t>pengasuh</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berskala</a:t>
            </a:r>
            <a:r>
              <a:rPr lang="en-US" sz="2400" b="1" dirty="0">
                <a:solidFill>
                  <a:schemeClr val="bg1"/>
                </a:solidFill>
                <a:latin typeface="Georgia" panose="02040502050405020303" pitchFamily="18" charset="0"/>
              </a:rPr>
              <a:t> global yang </a:t>
            </a:r>
            <a:r>
              <a:rPr lang="en-US" sz="2400" b="1" dirty="0" err="1">
                <a:solidFill>
                  <a:schemeClr val="bg1"/>
                </a:solidFill>
                <a:latin typeface="Georgia" panose="02040502050405020303" pitchFamily="18" charset="0"/>
              </a:rPr>
              <a:t>pertama</a:t>
            </a:r>
            <a:r>
              <a:rPr lang="en-US" sz="2400" b="1" dirty="0">
                <a:solidFill>
                  <a:schemeClr val="bg1"/>
                </a:solidFill>
                <a:latin typeface="Georgia" panose="02040502050405020303" pitchFamily="18" charset="0"/>
              </a:rPr>
              <a:t> di dunia, </a:t>
            </a:r>
            <a:r>
              <a:rPr lang="en-US" sz="2400" b="1" dirty="0" err="1">
                <a:solidFill>
                  <a:schemeClr val="bg1"/>
                </a:solidFill>
                <a:latin typeface="Georgia" panose="02040502050405020303" pitchFamily="18" charset="0"/>
              </a:rPr>
              <a:t>tersedia</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dalam</a:t>
            </a:r>
            <a:r>
              <a:rPr lang="en-US" sz="2400" b="1" dirty="0">
                <a:solidFill>
                  <a:schemeClr val="bg1"/>
                </a:solidFill>
                <a:latin typeface="Georgia" panose="02040502050405020303" pitchFamily="18" charset="0"/>
              </a:rPr>
              <a:t> 16 </a:t>
            </a:r>
            <a:r>
              <a:rPr lang="en-US" sz="2400" b="1" dirty="0" err="1">
                <a:solidFill>
                  <a:schemeClr val="bg1"/>
                </a:solidFill>
                <a:latin typeface="Georgia" panose="02040502050405020303" pitchFamily="18" charset="0"/>
              </a:rPr>
              <a:t>bahasa</a:t>
            </a:r>
            <a:r>
              <a:rPr lang="en-US" sz="2400" b="1" dirty="0">
                <a:solidFill>
                  <a:schemeClr val="bg1"/>
                </a:solidFill>
                <a:latin typeface="Georgia" panose="02040502050405020303" pitchFamily="18" charset="0"/>
              </a:rPr>
              <a:t>. </a:t>
            </a:r>
          </a:p>
        </p:txBody>
      </p:sp>
      <p:pic>
        <p:nvPicPr>
          <p:cNvPr id="8" name="Graphic 7">
            <a:extLst>
              <a:ext uri="{FF2B5EF4-FFF2-40B4-BE49-F238E27FC236}">
                <a16:creationId xmlns:a16="http://schemas.microsoft.com/office/drawing/2014/main" id="{89499480-AC5E-1441-D466-CD906E1020C3}"/>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041106" y="2128956"/>
            <a:ext cx="5370634" cy="5232281"/>
          </a:xfrm>
          <a:prstGeom prst="rect">
            <a:avLst/>
          </a:prstGeom>
        </p:spPr>
      </p:pic>
      <p:sp>
        <p:nvSpPr>
          <p:cNvPr id="1246" name="Rectangle 1245">
            <a:extLst>
              <a:ext uri="{FF2B5EF4-FFF2-40B4-BE49-F238E27FC236}">
                <a16:creationId xmlns:a16="http://schemas.microsoft.com/office/drawing/2014/main" id="{1D5869E7-4BBE-2338-ACFD-0FD9E89590F1}"/>
              </a:ext>
            </a:extLst>
          </p:cNvPr>
          <p:cNvSpPr/>
          <p:nvPr/>
        </p:nvSpPr>
        <p:spPr>
          <a:xfrm>
            <a:off x="0" y="7469675"/>
            <a:ext cx="10691813" cy="90000"/>
          </a:xfrm>
          <a:prstGeom prst="rect">
            <a:avLst/>
          </a:prstGeom>
          <a:solidFill>
            <a:srgbClr val="326B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p14="http://schemas.microsoft.com/office/powerpoint/2010/main">
        <mc:Choice Requires="p14">
          <p:contentPart p14:bwMode="auto" r:id="rId5">
            <p14:nvContentPartPr>
              <p14:cNvPr id="1251" name="Ink 1250">
                <a:extLst>
                  <a:ext uri="{FF2B5EF4-FFF2-40B4-BE49-F238E27FC236}">
                    <a16:creationId xmlns:a16="http://schemas.microsoft.com/office/drawing/2014/main" id="{3B9A78BF-D546-D04E-5970-126866BB00A4}"/>
                  </a:ext>
                </a:extLst>
              </p14:cNvPr>
              <p14:cNvContentPartPr/>
              <p14:nvPr/>
            </p14:nvContentPartPr>
            <p14:xfrm>
              <a:off x="9463231" y="1900032"/>
              <a:ext cx="884880" cy="24120"/>
            </p14:xfrm>
          </p:contentPart>
        </mc:Choice>
        <mc:Fallback xmlns="">
          <p:pic>
            <p:nvPicPr>
              <p:cNvPr id="1251" name="Ink 1250">
                <a:extLst>
                  <a:ext uri="{FF2B5EF4-FFF2-40B4-BE49-F238E27FC236}">
                    <a16:creationId xmlns:a16="http://schemas.microsoft.com/office/drawing/2014/main" id="{3B9A78BF-D546-D04E-5970-126866BB00A4}"/>
                  </a:ext>
                </a:extLst>
              </p:cNvPr>
              <p:cNvPicPr/>
              <p:nvPr/>
            </p:nvPicPr>
            <p:blipFill>
              <a:blip r:embed="rId6"/>
              <a:stretch>
                <a:fillRect/>
              </a:stretch>
            </p:blipFill>
            <p:spPr>
              <a:xfrm>
                <a:off x="9437671" y="1874472"/>
                <a:ext cx="935280" cy="74520"/>
              </a:xfrm>
              <a:prstGeom prst="rect">
                <a:avLst/>
              </a:prstGeom>
            </p:spPr>
          </p:pic>
        </mc:Fallback>
      </mc:AlternateContent>
      <p:sp>
        <p:nvSpPr>
          <p:cNvPr id="1248" name="TextBox 1247">
            <a:extLst>
              <a:ext uri="{FF2B5EF4-FFF2-40B4-BE49-F238E27FC236}">
                <a16:creationId xmlns:a16="http://schemas.microsoft.com/office/drawing/2014/main" id="{212563A8-8A3D-D172-6EC1-D9166851D4E7}"/>
              </a:ext>
            </a:extLst>
          </p:cNvPr>
          <p:cNvSpPr txBox="1"/>
          <p:nvPr/>
        </p:nvSpPr>
        <p:spPr>
          <a:xfrm>
            <a:off x="8012906" y="929071"/>
            <a:ext cx="2514600" cy="1004890"/>
          </a:xfrm>
          <a:prstGeom prst="rect">
            <a:avLst/>
          </a:prstGeom>
          <a:noFill/>
        </p:spPr>
        <p:txBody>
          <a:bodyPr wrap="square" lIns="0" rtlCol="0">
            <a:spAutoFit/>
          </a:bodyPr>
          <a:lstStyle/>
          <a:p>
            <a:pPr>
              <a:lnSpc>
                <a:spcPct val="110000"/>
              </a:lnSpc>
              <a:spcAft>
                <a:spcPts val="1200"/>
              </a:spcAft>
            </a:pPr>
            <a:r>
              <a:rPr lang="en-US" sz="2800" dirty="0" err="1">
                <a:solidFill>
                  <a:srgbClr val="454849"/>
                </a:solidFill>
                <a:latin typeface="Georgia" panose="02040502050405020303" pitchFamily="18" charset="0"/>
              </a:rPr>
              <a:t>Ikuti</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surveinya</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sekarang</a:t>
            </a:r>
            <a:r>
              <a:rPr lang="en-US" sz="2800" dirty="0">
                <a:solidFill>
                  <a:srgbClr val="454849"/>
                </a:solidFill>
                <a:latin typeface="Georgia" panose="02040502050405020303" pitchFamily="18" charset="0"/>
              </a:rPr>
              <a:t> juga! </a:t>
            </a:r>
          </a:p>
        </p:txBody>
      </p:sp>
      <p:pic>
        <p:nvPicPr>
          <p:cNvPr id="1253" name="Picture 1252">
            <a:extLst>
              <a:ext uri="{FF2B5EF4-FFF2-40B4-BE49-F238E27FC236}">
                <a16:creationId xmlns:a16="http://schemas.microsoft.com/office/drawing/2014/main" id="{D94D0613-2874-1B24-49D5-19BB22077EB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8725" y="6142037"/>
            <a:ext cx="4513781" cy="1219200"/>
          </a:xfrm>
          <a:prstGeom prst="rect">
            <a:avLst/>
          </a:prstGeom>
        </p:spPr>
      </p:pic>
      <p:sp>
        <p:nvSpPr>
          <p:cNvPr id="1263" name="Left Brace 1262">
            <a:extLst>
              <a:ext uri="{FF2B5EF4-FFF2-40B4-BE49-F238E27FC236}">
                <a16:creationId xmlns:a16="http://schemas.microsoft.com/office/drawing/2014/main" id="{30ABA0F4-47FE-84B8-A005-8A5CDED6F4EE}"/>
              </a:ext>
            </a:extLst>
          </p:cNvPr>
          <p:cNvSpPr/>
          <p:nvPr/>
        </p:nvSpPr>
        <p:spPr>
          <a:xfrm>
            <a:off x="-369094" y="0"/>
            <a:ext cx="228600" cy="7559675"/>
          </a:xfrm>
          <a:prstGeom prst="leftBrace">
            <a:avLst>
              <a:gd name="adj1" fmla="val 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64" name="TextBox 1263">
            <a:extLst>
              <a:ext uri="{FF2B5EF4-FFF2-40B4-BE49-F238E27FC236}">
                <a16:creationId xmlns:a16="http://schemas.microsoft.com/office/drawing/2014/main" id="{FA4213D9-E645-1DF4-D2F3-38874309D3B1}"/>
              </a:ext>
            </a:extLst>
          </p:cNvPr>
          <p:cNvSpPr txBox="1"/>
          <p:nvPr/>
        </p:nvSpPr>
        <p:spPr>
          <a:xfrm>
            <a:off x="-1969294" y="3475037"/>
            <a:ext cx="1559560" cy="1004955"/>
          </a:xfrm>
          <a:prstGeom prst="rect">
            <a:avLst/>
          </a:prstGeom>
          <a:noFill/>
        </p:spPr>
        <p:txBody>
          <a:bodyPr wrap="square" lIns="0" rtlCol="0">
            <a:spAutoFit/>
          </a:bodyPr>
          <a:lstStyle/>
          <a:p>
            <a:pPr algn="r">
              <a:lnSpc>
                <a:spcPct val="110000"/>
              </a:lnSpc>
              <a:spcAft>
                <a:spcPts val="1200"/>
              </a:spcAft>
            </a:pPr>
            <a:r>
              <a:rPr lang="en-US" sz="2800" b="1">
                <a:latin typeface="Georgia" panose="02040502050405020303" pitchFamily="18" charset="0"/>
              </a:rPr>
              <a:t>A4 </a:t>
            </a:r>
            <a:r>
              <a:rPr lang="en-US" sz="2800">
                <a:latin typeface="Georgia" panose="02040502050405020303" pitchFamily="18" charset="0"/>
              </a:rPr>
              <a:t>format</a:t>
            </a:r>
          </a:p>
        </p:txBody>
      </p:sp>
    </p:spTree>
    <p:extLst>
      <p:ext uri="{BB962C8B-B14F-4D97-AF65-F5344CB8AC3E}">
        <p14:creationId xmlns:p14="http://schemas.microsoft.com/office/powerpoint/2010/main" val="33322682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91C177-9D57-3D3E-66B9-61140B1378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747667-D8E0-F443-C673-9D484C484D0D}"/>
              </a:ext>
            </a:extLst>
          </p:cNvPr>
          <p:cNvSpPr>
            <a:spLocks noGrp="1"/>
          </p:cNvSpPr>
          <p:nvPr>
            <p:ph type="title"/>
          </p:nvPr>
        </p:nvSpPr>
        <p:spPr>
          <a:xfrm>
            <a:off x="534590" y="2803050"/>
            <a:ext cx="9622632" cy="1259946"/>
          </a:xfrm>
        </p:spPr>
        <p:txBody>
          <a:bodyPr>
            <a:normAutofit/>
          </a:bodyPr>
          <a:lstStyle/>
          <a:p>
            <a:r>
              <a:rPr lang="en-US" dirty="0">
                <a:latin typeface="Georgia" panose="02040502050405020303" pitchFamily="18" charset="0"/>
              </a:rPr>
              <a:t>Italian</a:t>
            </a:r>
          </a:p>
        </p:txBody>
      </p:sp>
    </p:spTree>
    <p:extLst>
      <p:ext uri="{BB962C8B-B14F-4D97-AF65-F5344CB8AC3E}">
        <p14:creationId xmlns:p14="http://schemas.microsoft.com/office/powerpoint/2010/main" val="1386079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32C46-DB3F-DF1D-72FA-7CF49D726BD7}"/>
            </a:ext>
          </a:extLst>
        </p:cNvPr>
        <p:cNvGrpSpPr/>
        <p:nvPr/>
      </p:nvGrpSpPr>
      <p:grpSpPr>
        <a:xfrm>
          <a:off x="0" y="0"/>
          <a:ext cx="0" cy="0"/>
          <a:chOff x="0" y="0"/>
          <a:chExt cx="0" cy="0"/>
        </a:xfrm>
      </p:grpSpPr>
      <p:sp>
        <p:nvSpPr>
          <p:cNvPr id="1260" name="Freeform 1259">
            <a:extLst>
              <a:ext uri="{FF2B5EF4-FFF2-40B4-BE49-F238E27FC236}">
                <a16:creationId xmlns:a16="http://schemas.microsoft.com/office/drawing/2014/main" id="{568B960A-7BEC-CA48-25CF-275FCF1CD43A}"/>
              </a:ext>
            </a:extLst>
          </p:cNvPr>
          <p:cNvSpPr/>
          <p:nvPr/>
        </p:nvSpPr>
        <p:spPr>
          <a:xfrm>
            <a:off x="0" y="390525"/>
            <a:ext cx="6184106" cy="5675313"/>
          </a:xfrm>
          <a:custGeom>
            <a:avLst/>
            <a:gdLst>
              <a:gd name="csX0" fmla="*/ 0 w 6184106"/>
              <a:gd name="csY0" fmla="*/ 0 h 5675313"/>
              <a:gd name="csX1" fmla="*/ 5996551 w 6184106"/>
              <a:gd name="csY1" fmla="*/ 0 h 5675313"/>
              <a:gd name="csX2" fmla="*/ 6184106 w 6184106"/>
              <a:gd name="csY2" fmla="*/ 112979 h 5675313"/>
              <a:gd name="csX3" fmla="*/ 6184106 w 6184106"/>
              <a:gd name="csY3" fmla="*/ 5562333 h 5675313"/>
              <a:gd name="csX4" fmla="*/ 5996551 w 6184106"/>
              <a:gd name="csY4" fmla="*/ 5675313 h 5675313"/>
              <a:gd name="csX5" fmla="*/ 0 w 6184106"/>
              <a:gd name="csY5" fmla="*/ 5675313 h 5675313"/>
              <a:gd name="csX6" fmla="*/ 0 w 6184106"/>
              <a:gd name="csY6" fmla="*/ 0 h 567531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5675313">
                <a:moveTo>
                  <a:pt x="0" y="0"/>
                </a:moveTo>
                <a:lnTo>
                  <a:pt x="5996551" y="0"/>
                </a:lnTo>
                <a:cubicBezTo>
                  <a:pt x="6100148" y="0"/>
                  <a:pt x="6184106" y="50570"/>
                  <a:pt x="6184106" y="112979"/>
                </a:cubicBezTo>
                <a:lnTo>
                  <a:pt x="6184106" y="5562333"/>
                </a:lnTo>
                <a:cubicBezTo>
                  <a:pt x="6184106" y="5624741"/>
                  <a:pt x="6100148" y="5675313"/>
                  <a:pt x="5996551" y="5675313"/>
                </a:cubicBezTo>
                <a:lnTo>
                  <a:pt x="0" y="5675313"/>
                </a:lnTo>
                <a:lnTo>
                  <a:pt x="0" y="0"/>
                </a:lnTo>
                <a:close/>
              </a:path>
            </a:pathLst>
          </a:custGeom>
          <a:solidFill>
            <a:srgbClr val="DDE9F7"/>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55" name="Freeform 1254">
            <a:extLst>
              <a:ext uri="{FF2B5EF4-FFF2-40B4-BE49-F238E27FC236}">
                <a16:creationId xmlns:a16="http://schemas.microsoft.com/office/drawing/2014/main" id="{7F16E218-E762-2DF2-DE33-44D86B9E40AD}"/>
              </a:ext>
            </a:extLst>
          </p:cNvPr>
          <p:cNvSpPr/>
          <p:nvPr/>
        </p:nvSpPr>
        <p:spPr>
          <a:xfrm>
            <a:off x="0" y="389744"/>
            <a:ext cx="6184106" cy="2344736"/>
          </a:xfrm>
          <a:custGeom>
            <a:avLst/>
            <a:gdLst>
              <a:gd name="csX0" fmla="*/ 0 w 6184106"/>
              <a:gd name="csY0" fmla="*/ 0 h 2344736"/>
              <a:gd name="csX1" fmla="*/ 6066775 w 6184106"/>
              <a:gd name="csY1" fmla="*/ 0 h 2344736"/>
              <a:gd name="csX2" fmla="*/ 6184106 w 6184106"/>
              <a:gd name="csY2" fmla="*/ 117331 h 2344736"/>
              <a:gd name="csX3" fmla="*/ 6184106 w 6184106"/>
              <a:gd name="csY3" fmla="*/ 2227405 h 2344736"/>
              <a:gd name="csX4" fmla="*/ 6066775 w 6184106"/>
              <a:gd name="csY4" fmla="*/ 2344736 h 2344736"/>
              <a:gd name="csX5" fmla="*/ 0 w 6184106"/>
              <a:gd name="csY5" fmla="*/ 2344736 h 2344736"/>
              <a:gd name="csX6" fmla="*/ 0 w 6184106"/>
              <a:gd name="csY6" fmla="*/ 0 h 2344736"/>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2344736">
                <a:moveTo>
                  <a:pt x="0" y="0"/>
                </a:moveTo>
                <a:lnTo>
                  <a:pt x="6066775" y="0"/>
                </a:lnTo>
                <a:cubicBezTo>
                  <a:pt x="6131575" y="0"/>
                  <a:pt x="6184106" y="52531"/>
                  <a:pt x="6184106" y="117331"/>
                </a:cubicBezTo>
                <a:lnTo>
                  <a:pt x="6184106" y="2227405"/>
                </a:lnTo>
                <a:cubicBezTo>
                  <a:pt x="6184106" y="2292205"/>
                  <a:pt x="6131575" y="2344736"/>
                  <a:pt x="6066775" y="2344736"/>
                </a:cubicBezTo>
                <a:lnTo>
                  <a:pt x="0" y="2344736"/>
                </a:lnTo>
                <a:lnTo>
                  <a:pt x="0" y="0"/>
                </a:lnTo>
                <a:close/>
              </a:path>
            </a:pathLst>
          </a:custGeom>
          <a:solidFill>
            <a:srgbClr val="F04A2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245" name="Graphic 1244">
            <a:extLst>
              <a:ext uri="{FF2B5EF4-FFF2-40B4-BE49-F238E27FC236}">
                <a16:creationId xmlns:a16="http://schemas.microsoft.com/office/drawing/2014/main" id="{789BB077-6C26-6A0C-BFE4-66AF431D2CFE}"/>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488906" y="746211"/>
            <a:ext cx="1387450" cy="1387450"/>
          </a:xfrm>
          <a:prstGeom prst="rect">
            <a:avLst/>
          </a:prstGeom>
        </p:spPr>
      </p:pic>
      <p:sp>
        <p:nvSpPr>
          <p:cNvPr id="3" name="TextBox 2">
            <a:extLst>
              <a:ext uri="{FF2B5EF4-FFF2-40B4-BE49-F238E27FC236}">
                <a16:creationId xmlns:a16="http://schemas.microsoft.com/office/drawing/2014/main" id="{3A8A4EFA-F0A6-ECCF-EEFF-1BE96424C19D}"/>
              </a:ext>
            </a:extLst>
          </p:cNvPr>
          <p:cNvSpPr txBox="1"/>
          <p:nvPr/>
        </p:nvSpPr>
        <p:spPr>
          <a:xfrm>
            <a:off x="360363" y="2865437"/>
            <a:ext cx="4680743" cy="3140347"/>
          </a:xfrm>
          <a:prstGeom prst="rect">
            <a:avLst/>
          </a:prstGeom>
          <a:noFill/>
        </p:spPr>
        <p:txBody>
          <a:bodyPr wrap="square" lIns="0" rtlCol="0">
            <a:spAutoFit/>
          </a:bodyPr>
          <a:lstStyle/>
          <a:p>
            <a:pPr>
              <a:lnSpc>
                <a:spcPct val="110000"/>
              </a:lnSpc>
              <a:spcAft>
                <a:spcPts val="1200"/>
              </a:spcAft>
            </a:pPr>
            <a:r>
              <a:rPr lang="en-US" sz="2600" b="1" dirty="0" err="1">
                <a:solidFill>
                  <a:srgbClr val="326BB4"/>
                </a:solidFill>
                <a:latin typeface="Georgia" panose="02040502050405020303" pitchFamily="18" charset="0"/>
              </a:rPr>
              <a:t>L'obiettivo</a:t>
            </a:r>
            <a:r>
              <a:rPr lang="en-US" sz="2600" b="1" dirty="0">
                <a:solidFill>
                  <a:srgbClr val="326BB4"/>
                </a:solidFill>
                <a:latin typeface="Georgia" panose="02040502050405020303" pitchFamily="18" charset="0"/>
              </a:rPr>
              <a:t> </a:t>
            </a:r>
            <a:r>
              <a:rPr lang="en-US" sz="2600" b="1" dirty="0" err="1">
                <a:solidFill>
                  <a:srgbClr val="326BB4"/>
                </a:solidFill>
                <a:latin typeface="Georgia" panose="02040502050405020303" pitchFamily="18" charset="0"/>
              </a:rPr>
              <a:t>è</a:t>
            </a:r>
            <a:r>
              <a:rPr lang="en-US" sz="2600" b="1" dirty="0">
                <a:solidFill>
                  <a:srgbClr val="326BB4"/>
                </a:solidFill>
                <a:latin typeface="Georgia" panose="02040502050405020303" pitchFamily="18" charset="0"/>
              </a:rPr>
              <a:t> semplice: </a:t>
            </a:r>
            <a:r>
              <a:rPr lang="en-US" sz="2600" dirty="0" err="1">
                <a:solidFill>
                  <a:srgbClr val="454849"/>
                </a:solidFill>
                <a:latin typeface="Georgia" panose="02040502050405020303" pitchFamily="18" charset="0"/>
              </a:rPr>
              <a:t>raccogliere</a:t>
            </a:r>
            <a:r>
              <a:rPr lang="en-US" sz="2600" dirty="0">
                <a:solidFill>
                  <a:srgbClr val="454849"/>
                </a:solidFill>
                <a:latin typeface="Georgia" panose="02040502050405020303" pitchFamily="18" charset="0"/>
              </a:rPr>
              <a:t> le </a:t>
            </a:r>
            <a:r>
              <a:rPr lang="en-US" sz="2600" dirty="0" err="1">
                <a:solidFill>
                  <a:srgbClr val="454849"/>
                </a:solidFill>
                <a:latin typeface="Georgia" panose="02040502050405020303" pitchFamily="18" charset="0"/>
              </a:rPr>
              <a:t>esperienze</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reali</a:t>
            </a:r>
            <a:r>
              <a:rPr lang="en-US" sz="2600" dirty="0">
                <a:solidFill>
                  <a:srgbClr val="454849"/>
                </a:solidFill>
                <a:latin typeface="Georgia" panose="02040502050405020303" pitchFamily="18" charset="0"/>
              </a:rPr>
              <a:t> e concrete delle </a:t>
            </a:r>
            <a:r>
              <a:rPr lang="en-US" sz="2600" dirty="0" err="1">
                <a:solidFill>
                  <a:srgbClr val="454849"/>
                </a:solidFill>
                <a:latin typeface="Georgia" panose="02040502050405020303" pitchFamily="18" charset="0"/>
              </a:rPr>
              <a:t>persone</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affette</a:t>
            </a:r>
            <a:r>
              <a:rPr lang="en-US" sz="2600" dirty="0">
                <a:solidFill>
                  <a:srgbClr val="454849"/>
                </a:solidFill>
                <a:latin typeface="Georgia" panose="02040502050405020303" pitchFamily="18" charset="0"/>
              </a:rPr>
              <a:t> da </a:t>
            </a:r>
            <a:r>
              <a:rPr lang="en-US" sz="2600" dirty="0" err="1">
                <a:solidFill>
                  <a:srgbClr val="454849"/>
                </a:solidFill>
                <a:latin typeface="Georgia" panose="02040502050405020303" pitchFamily="18" charset="0"/>
              </a:rPr>
              <a:t>vitiligine</a:t>
            </a:r>
            <a:r>
              <a:rPr lang="en-US" sz="2600" dirty="0">
                <a:solidFill>
                  <a:srgbClr val="454849"/>
                </a:solidFill>
                <a:latin typeface="Georgia" panose="02040502050405020303" pitchFamily="18" charset="0"/>
              </a:rPr>
              <a:t> e di chi </a:t>
            </a:r>
            <a:r>
              <a:rPr lang="en-US" sz="2600" dirty="0" err="1">
                <a:solidFill>
                  <a:srgbClr val="454849"/>
                </a:solidFill>
                <a:latin typeface="Georgia" panose="02040502050405020303" pitchFamily="18" charset="0"/>
              </a:rPr>
              <a:t>si</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prende</a:t>
            </a:r>
            <a:r>
              <a:rPr lang="en-US" sz="2600" dirty="0">
                <a:solidFill>
                  <a:srgbClr val="454849"/>
                </a:solidFill>
                <a:latin typeface="Georgia" panose="02040502050405020303" pitchFamily="18" charset="0"/>
              </a:rPr>
              <a:t> cura di loro, e </a:t>
            </a:r>
            <a:r>
              <a:rPr lang="en-US" sz="2600" dirty="0" err="1">
                <a:solidFill>
                  <a:srgbClr val="454849"/>
                </a:solidFill>
                <a:latin typeface="Georgia" panose="02040502050405020303" pitchFamily="18" charset="0"/>
              </a:rPr>
              <a:t>trasformare</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tali</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testimonianze</a:t>
            </a:r>
            <a:r>
              <a:rPr lang="en-US" sz="2600" dirty="0">
                <a:solidFill>
                  <a:srgbClr val="454849"/>
                </a:solidFill>
                <a:latin typeface="Georgia" panose="02040502050405020303" pitchFamily="18" charset="0"/>
              </a:rPr>
              <a:t> in </a:t>
            </a:r>
            <a:br>
              <a:rPr lang="en-US" sz="2600" dirty="0">
                <a:solidFill>
                  <a:srgbClr val="454849"/>
                </a:solidFill>
                <a:latin typeface="Georgia" panose="02040502050405020303" pitchFamily="18" charset="0"/>
              </a:rPr>
            </a:br>
            <a:r>
              <a:rPr lang="en-US" sz="2600" dirty="0" err="1">
                <a:solidFill>
                  <a:srgbClr val="454849"/>
                </a:solidFill>
                <a:latin typeface="Georgia" panose="02040502050405020303" pitchFamily="18" charset="0"/>
              </a:rPr>
              <a:t>cambiamenti</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concreti</a:t>
            </a:r>
            <a:r>
              <a:rPr lang="en-US" sz="2600" dirty="0">
                <a:solidFill>
                  <a:srgbClr val="454849"/>
                </a:solidFill>
                <a:latin typeface="Georgia" panose="02040502050405020303" pitchFamily="18" charset="0"/>
              </a:rPr>
              <a:t>.</a:t>
            </a:r>
          </a:p>
        </p:txBody>
      </p:sp>
      <p:sp>
        <p:nvSpPr>
          <p:cNvPr id="1243" name="TextBox 1242">
            <a:extLst>
              <a:ext uri="{FF2B5EF4-FFF2-40B4-BE49-F238E27FC236}">
                <a16:creationId xmlns:a16="http://schemas.microsoft.com/office/drawing/2014/main" id="{577E5C40-5321-5730-C5E8-A3C9FD28EAA4}"/>
              </a:ext>
            </a:extLst>
          </p:cNvPr>
          <p:cNvSpPr txBox="1"/>
          <p:nvPr/>
        </p:nvSpPr>
        <p:spPr>
          <a:xfrm>
            <a:off x="361187" y="585659"/>
            <a:ext cx="5822919" cy="1753557"/>
          </a:xfrm>
          <a:prstGeom prst="rect">
            <a:avLst/>
          </a:prstGeom>
          <a:noFill/>
        </p:spPr>
        <p:txBody>
          <a:bodyPr wrap="square" lIns="0" rtlCol="0">
            <a:spAutoFit/>
          </a:bodyPr>
          <a:lstStyle/>
          <a:p>
            <a:pPr>
              <a:lnSpc>
                <a:spcPct val="110000"/>
              </a:lnSpc>
              <a:spcAft>
                <a:spcPts val="1200"/>
              </a:spcAft>
            </a:pPr>
            <a:r>
              <a:rPr lang="en-US" sz="2500" b="1" dirty="0">
                <a:solidFill>
                  <a:schemeClr val="bg1"/>
                </a:solidFill>
                <a:latin typeface="Georgia" panose="02040502050405020303" pitchFamily="18" charset="0"/>
              </a:rPr>
              <a:t>VIPOC ha </a:t>
            </a:r>
            <a:r>
              <a:rPr lang="en-US" sz="2500" b="1" dirty="0" err="1">
                <a:solidFill>
                  <a:schemeClr val="bg1"/>
                </a:solidFill>
                <a:latin typeface="Georgia" panose="02040502050405020303" pitchFamily="18" charset="0"/>
              </a:rPr>
              <a:t>lanciato</a:t>
            </a:r>
            <a:r>
              <a:rPr lang="en-US" sz="2500" b="1" dirty="0">
                <a:solidFill>
                  <a:schemeClr val="bg1"/>
                </a:solidFill>
                <a:latin typeface="Georgia" panose="02040502050405020303" pitchFamily="18" charset="0"/>
              </a:rPr>
              <a:t> un </a:t>
            </a:r>
            <a:r>
              <a:rPr lang="en-US" sz="2500" b="1" dirty="0" err="1">
                <a:solidFill>
                  <a:schemeClr val="bg1"/>
                </a:solidFill>
                <a:latin typeface="Georgia" panose="02040502050405020303" pitchFamily="18" charset="0"/>
              </a:rPr>
              <a:t>sondaggio</a:t>
            </a:r>
            <a:r>
              <a:rPr lang="en-US" sz="2500" b="1" dirty="0">
                <a:solidFill>
                  <a:schemeClr val="bg1"/>
                </a:solidFill>
                <a:latin typeface="Georgia" panose="02040502050405020303" pitchFamily="18" charset="0"/>
              </a:rPr>
              <a:t> </a:t>
            </a:r>
            <a:r>
              <a:rPr lang="en-US" sz="2500" b="1" dirty="0" err="1">
                <a:solidFill>
                  <a:schemeClr val="bg1"/>
                </a:solidFill>
                <a:latin typeface="Georgia" panose="02040502050405020303" pitchFamily="18" charset="0"/>
              </a:rPr>
              <a:t>globale</a:t>
            </a:r>
            <a:r>
              <a:rPr lang="en-US" sz="2500" b="1" dirty="0">
                <a:solidFill>
                  <a:schemeClr val="bg1"/>
                </a:solidFill>
                <a:latin typeface="Georgia" panose="02040502050405020303" pitchFamily="18" charset="0"/>
              </a:rPr>
              <a:t>, primo </a:t>
            </a:r>
            <a:r>
              <a:rPr lang="en-US" sz="2500" b="1" dirty="0" err="1">
                <a:solidFill>
                  <a:schemeClr val="bg1"/>
                </a:solidFill>
                <a:latin typeface="Georgia" panose="02040502050405020303" pitchFamily="18" charset="0"/>
              </a:rPr>
              <a:t>nel</a:t>
            </a:r>
            <a:r>
              <a:rPr lang="en-US" sz="2500" b="1" dirty="0">
                <a:solidFill>
                  <a:schemeClr val="bg1"/>
                </a:solidFill>
                <a:latin typeface="Georgia" panose="02040502050405020303" pitchFamily="18" charset="0"/>
              </a:rPr>
              <a:t> </a:t>
            </a:r>
            <a:r>
              <a:rPr lang="en-US" sz="2500" b="1" dirty="0" err="1">
                <a:solidFill>
                  <a:schemeClr val="bg1"/>
                </a:solidFill>
                <a:latin typeface="Georgia" panose="02040502050405020303" pitchFamily="18" charset="0"/>
              </a:rPr>
              <a:t>suo</a:t>
            </a:r>
            <a:r>
              <a:rPr lang="en-US" sz="2500" b="1" dirty="0">
                <a:solidFill>
                  <a:schemeClr val="bg1"/>
                </a:solidFill>
                <a:latin typeface="Georgia" panose="02040502050405020303" pitchFamily="18" charset="0"/>
              </a:rPr>
              <a:t> </a:t>
            </a:r>
            <a:r>
              <a:rPr lang="en-US" sz="2500" b="1" dirty="0" err="1">
                <a:solidFill>
                  <a:schemeClr val="bg1"/>
                </a:solidFill>
                <a:latin typeface="Georgia" panose="02040502050405020303" pitchFamily="18" charset="0"/>
              </a:rPr>
              <a:t>genere</a:t>
            </a:r>
            <a:r>
              <a:rPr lang="en-US" sz="2500" b="1" dirty="0">
                <a:solidFill>
                  <a:schemeClr val="bg1"/>
                </a:solidFill>
                <a:latin typeface="Georgia" panose="02040502050405020303" pitchFamily="18" charset="0"/>
              </a:rPr>
              <a:t>, </a:t>
            </a:r>
            <a:r>
              <a:rPr lang="en-US" sz="2500" b="1" dirty="0" err="1">
                <a:solidFill>
                  <a:schemeClr val="bg1"/>
                </a:solidFill>
                <a:latin typeface="Georgia" panose="02040502050405020303" pitchFamily="18" charset="0"/>
              </a:rPr>
              <a:t>sull'esperienza</a:t>
            </a:r>
            <a:r>
              <a:rPr lang="en-US" sz="2500" b="1" dirty="0">
                <a:solidFill>
                  <a:schemeClr val="bg1"/>
                </a:solidFill>
                <a:latin typeface="Georgia" panose="02040502050405020303" pitchFamily="18" charset="0"/>
              </a:rPr>
              <a:t> </a:t>
            </a:r>
            <a:r>
              <a:rPr lang="en-US" sz="2500" b="1" dirty="0" err="1">
                <a:solidFill>
                  <a:schemeClr val="bg1"/>
                </a:solidFill>
                <a:latin typeface="Georgia" panose="02040502050405020303" pitchFamily="18" charset="0"/>
              </a:rPr>
              <a:t>dei</a:t>
            </a:r>
            <a:r>
              <a:rPr lang="en-US" sz="2500" b="1" dirty="0">
                <a:solidFill>
                  <a:schemeClr val="bg1"/>
                </a:solidFill>
                <a:latin typeface="Georgia" panose="02040502050405020303" pitchFamily="18" charset="0"/>
              </a:rPr>
              <a:t> </a:t>
            </a:r>
            <a:r>
              <a:rPr lang="en-US" sz="2500" b="1" dirty="0" err="1">
                <a:solidFill>
                  <a:schemeClr val="bg1"/>
                </a:solidFill>
                <a:latin typeface="Georgia" panose="02040502050405020303" pitchFamily="18" charset="0"/>
              </a:rPr>
              <a:t>pazienti</a:t>
            </a:r>
            <a:r>
              <a:rPr lang="en-US" sz="2500" b="1" dirty="0">
                <a:solidFill>
                  <a:schemeClr val="bg1"/>
                </a:solidFill>
                <a:latin typeface="Georgia" panose="02040502050405020303" pitchFamily="18" charset="0"/>
              </a:rPr>
              <a:t> e di chi li </a:t>
            </a:r>
            <a:r>
              <a:rPr lang="en-US" sz="2500" b="1" dirty="0" err="1">
                <a:solidFill>
                  <a:schemeClr val="bg1"/>
                </a:solidFill>
                <a:latin typeface="Georgia" panose="02040502050405020303" pitchFamily="18" charset="0"/>
              </a:rPr>
              <a:t>assiste</a:t>
            </a:r>
            <a:r>
              <a:rPr lang="en-US" sz="2500" b="1" dirty="0">
                <a:solidFill>
                  <a:schemeClr val="bg1"/>
                </a:solidFill>
                <a:latin typeface="Georgia" panose="02040502050405020303" pitchFamily="18" charset="0"/>
              </a:rPr>
              <a:t>, </a:t>
            </a:r>
            <a:r>
              <a:rPr lang="en-US" sz="2500" b="1" dirty="0" err="1">
                <a:solidFill>
                  <a:schemeClr val="bg1"/>
                </a:solidFill>
                <a:latin typeface="Georgia" panose="02040502050405020303" pitchFamily="18" charset="0"/>
              </a:rPr>
              <a:t>disponibile</a:t>
            </a:r>
            <a:r>
              <a:rPr lang="en-US" sz="2500" b="1" dirty="0">
                <a:solidFill>
                  <a:schemeClr val="bg1"/>
                </a:solidFill>
                <a:latin typeface="Georgia" panose="02040502050405020303" pitchFamily="18" charset="0"/>
              </a:rPr>
              <a:t> in 16 lingue. </a:t>
            </a:r>
          </a:p>
        </p:txBody>
      </p:sp>
      <p:pic>
        <p:nvPicPr>
          <p:cNvPr id="8" name="Graphic 7">
            <a:extLst>
              <a:ext uri="{FF2B5EF4-FFF2-40B4-BE49-F238E27FC236}">
                <a16:creationId xmlns:a16="http://schemas.microsoft.com/office/drawing/2014/main" id="{D6C6EAA6-1AF6-F1AC-735D-28ED674EBE72}"/>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041106" y="2128956"/>
            <a:ext cx="5370634" cy="5232281"/>
          </a:xfrm>
          <a:prstGeom prst="rect">
            <a:avLst/>
          </a:prstGeom>
        </p:spPr>
      </p:pic>
      <p:sp>
        <p:nvSpPr>
          <p:cNvPr id="1246" name="Rectangle 1245">
            <a:extLst>
              <a:ext uri="{FF2B5EF4-FFF2-40B4-BE49-F238E27FC236}">
                <a16:creationId xmlns:a16="http://schemas.microsoft.com/office/drawing/2014/main" id="{05B7752F-C07E-1611-18CD-B6E8BA2FD106}"/>
              </a:ext>
            </a:extLst>
          </p:cNvPr>
          <p:cNvSpPr/>
          <p:nvPr/>
        </p:nvSpPr>
        <p:spPr>
          <a:xfrm>
            <a:off x="0" y="7469675"/>
            <a:ext cx="10691813" cy="90000"/>
          </a:xfrm>
          <a:prstGeom prst="rect">
            <a:avLst/>
          </a:prstGeom>
          <a:solidFill>
            <a:srgbClr val="326B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p14="http://schemas.microsoft.com/office/powerpoint/2010/main">
        <mc:Choice Requires="p14">
          <p:contentPart p14:bwMode="auto" r:id="rId5">
            <p14:nvContentPartPr>
              <p14:cNvPr id="1251" name="Ink 1250">
                <a:extLst>
                  <a:ext uri="{FF2B5EF4-FFF2-40B4-BE49-F238E27FC236}">
                    <a16:creationId xmlns:a16="http://schemas.microsoft.com/office/drawing/2014/main" id="{19B8B294-839A-EF20-2E04-9A3398FEB229}"/>
                  </a:ext>
                </a:extLst>
              </p14:cNvPr>
              <p14:cNvContentPartPr/>
              <p14:nvPr/>
            </p14:nvContentPartPr>
            <p14:xfrm>
              <a:off x="8181155" y="2001460"/>
              <a:ext cx="1677273" cy="45719"/>
            </p14:xfrm>
          </p:contentPart>
        </mc:Choice>
        <mc:Fallback xmlns="">
          <p:pic>
            <p:nvPicPr>
              <p:cNvPr id="1251" name="Ink 1250">
                <a:extLst>
                  <a:ext uri="{FF2B5EF4-FFF2-40B4-BE49-F238E27FC236}">
                    <a16:creationId xmlns:a16="http://schemas.microsoft.com/office/drawing/2014/main" id="{19B8B294-839A-EF20-2E04-9A3398FEB229}"/>
                  </a:ext>
                </a:extLst>
              </p:cNvPr>
              <p:cNvPicPr/>
              <p:nvPr/>
            </p:nvPicPr>
            <p:blipFill>
              <a:blip r:embed="rId6"/>
              <a:stretch>
                <a:fillRect/>
              </a:stretch>
            </p:blipFill>
            <p:spPr>
              <a:xfrm>
                <a:off x="8155589" y="1975698"/>
                <a:ext cx="1727685" cy="96518"/>
              </a:xfrm>
              <a:prstGeom prst="rect">
                <a:avLst/>
              </a:prstGeom>
            </p:spPr>
          </p:pic>
        </mc:Fallback>
      </mc:AlternateContent>
      <p:sp>
        <p:nvSpPr>
          <p:cNvPr id="1248" name="TextBox 1247">
            <a:extLst>
              <a:ext uri="{FF2B5EF4-FFF2-40B4-BE49-F238E27FC236}">
                <a16:creationId xmlns:a16="http://schemas.microsoft.com/office/drawing/2014/main" id="{C3FD315A-75CC-4C53-3B9F-01D6B8BCC936}"/>
              </a:ext>
            </a:extLst>
          </p:cNvPr>
          <p:cNvSpPr txBox="1"/>
          <p:nvPr/>
        </p:nvSpPr>
        <p:spPr>
          <a:xfrm>
            <a:off x="8181156" y="746211"/>
            <a:ext cx="1790970" cy="1280800"/>
          </a:xfrm>
          <a:prstGeom prst="rect">
            <a:avLst/>
          </a:prstGeom>
          <a:noFill/>
        </p:spPr>
        <p:txBody>
          <a:bodyPr wrap="square" lIns="0" rtlCol="0">
            <a:spAutoFit/>
          </a:bodyPr>
          <a:lstStyle/>
          <a:p>
            <a:pPr>
              <a:lnSpc>
                <a:spcPct val="110000"/>
              </a:lnSpc>
              <a:spcAft>
                <a:spcPts val="1200"/>
              </a:spcAft>
            </a:pPr>
            <a:r>
              <a:rPr lang="en-US" sz="2400" dirty="0" err="1">
                <a:solidFill>
                  <a:srgbClr val="454849"/>
                </a:solidFill>
                <a:latin typeface="Georgia" panose="02040502050405020303" pitchFamily="18" charset="0"/>
              </a:rPr>
              <a:t>Partecipa</a:t>
            </a:r>
            <a:r>
              <a:rPr lang="en-US" sz="2400" dirty="0">
                <a:solidFill>
                  <a:srgbClr val="454849"/>
                </a:solidFill>
                <a:latin typeface="Georgia" panose="02040502050405020303" pitchFamily="18" charset="0"/>
              </a:rPr>
              <a:t> al </a:t>
            </a:r>
            <a:r>
              <a:rPr lang="en-US" sz="2400" dirty="0" err="1">
                <a:solidFill>
                  <a:srgbClr val="454849"/>
                </a:solidFill>
                <a:latin typeface="Georgia" panose="02040502050405020303" pitchFamily="18" charset="0"/>
              </a:rPr>
              <a:t>sondaggio</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oggi</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stesso</a:t>
            </a:r>
            <a:r>
              <a:rPr lang="en-US" sz="2400" dirty="0">
                <a:solidFill>
                  <a:srgbClr val="454849"/>
                </a:solidFill>
                <a:latin typeface="Georgia" panose="02040502050405020303" pitchFamily="18" charset="0"/>
              </a:rPr>
              <a:t>!</a:t>
            </a:r>
          </a:p>
        </p:txBody>
      </p:sp>
      <p:pic>
        <p:nvPicPr>
          <p:cNvPr id="1253" name="Picture 1252">
            <a:extLst>
              <a:ext uri="{FF2B5EF4-FFF2-40B4-BE49-F238E27FC236}">
                <a16:creationId xmlns:a16="http://schemas.microsoft.com/office/drawing/2014/main" id="{989931E7-1E6C-491A-22B9-7B1A38C1703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8725" y="6142037"/>
            <a:ext cx="4513781" cy="1219200"/>
          </a:xfrm>
          <a:prstGeom prst="rect">
            <a:avLst/>
          </a:prstGeom>
        </p:spPr>
      </p:pic>
      <p:sp>
        <p:nvSpPr>
          <p:cNvPr id="1263" name="Left Brace 1262">
            <a:extLst>
              <a:ext uri="{FF2B5EF4-FFF2-40B4-BE49-F238E27FC236}">
                <a16:creationId xmlns:a16="http://schemas.microsoft.com/office/drawing/2014/main" id="{905EF47D-85D7-4B1F-4D0C-6C63ECA5B278}"/>
              </a:ext>
            </a:extLst>
          </p:cNvPr>
          <p:cNvSpPr/>
          <p:nvPr/>
        </p:nvSpPr>
        <p:spPr>
          <a:xfrm>
            <a:off x="-369094" y="0"/>
            <a:ext cx="228600" cy="7559675"/>
          </a:xfrm>
          <a:prstGeom prst="leftBrace">
            <a:avLst>
              <a:gd name="adj1" fmla="val 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64" name="TextBox 1263">
            <a:extLst>
              <a:ext uri="{FF2B5EF4-FFF2-40B4-BE49-F238E27FC236}">
                <a16:creationId xmlns:a16="http://schemas.microsoft.com/office/drawing/2014/main" id="{9A5ED82F-9257-DABD-9CAD-806D8A952D67}"/>
              </a:ext>
            </a:extLst>
          </p:cNvPr>
          <p:cNvSpPr txBox="1"/>
          <p:nvPr/>
        </p:nvSpPr>
        <p:spPr>
          <a:xfrm>
            <a:off x="-1969294" y="3475037"/>
            <a:ext cx="1559560" cy="1004955"/>
          </a:xfrm>
          <a:prstGeom prst="rect">
            <a:avLst/>
          </a:prstGeom>
          <a:noFill/>
        </p:spPr>
        <p:txBody>
          <a:bodyPr wrap="square" lIns="0" rtlCol="0">
            <a:spAutoFit/>
          </a:bodyPr>
          <a:lstStyle/>
          <a:p>
            <a:pPr algn="r">
              <a:lnSpc>
                <a:spcPct val="110000"/>
              </a:lnSpc>
              <a:spcAft>
                <a:spcPts val="1200"/>
              </a:spcAft>
            </a:pPr>
            <a:r>
              <a:rPr lang="en-US" sz="2800" b="1">
                <a:latin typeface="Georgia" panose="02040502050405020303" pitchFamily="18" charset="0"/>
              </a:rPr>
              <a:t>A4 </a:t>
            </a:r>
            <a:r>
              <a:rPr lang="en-US" sz="2800">
                <a:latin typeface="Georgia" panose="02040502050405020303" pitchFamily="18" charset="0"/>
              </a:rPr>
              <a:t>format</a:t>
            </a:r>
          </a:p>
        </p:txBody>
      </p:sp>
    </p:spTree>
    <p:extLst>
      <p:ext uri="{BB962C8B-B14F-4D97-AF65-F5344CB8AC3E}">
        <p14:creationId xmlns:p14="http://schemas.microsoft.com/office/powerpoint/2010/main" val="28016034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7ED8A-F658-314D-ED36-39E528F3EC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49C062-EF29-F60C-7B47-3DE4A340C6E4}"/>
              </a:ext>
            </a:extLst>
          </p:cNvPr>
          <p:cNvSpPr>
            <a:spLocks noGrp="1"/>
          </p:cNvSpPr>
          <p:nvPr>
            <p:ph type="title"/>
          </p:nvPr>
        </p:nvSpPr>
        <p:spPr>
          <a:xfrm>
            <a:off x="534590" y="2803050"/>
            <a:ext cx="9622632" cy="1259946"/>
          </a:xfrm>
        </p:spPr>
        <p:txBody>
          <a:bodyPr>
            <a:normAutofit/>
          </a:bodyPr>
          <a:lstStyle/>
          <a:p>
            <a:r>
              <a:rPr lang="en-US" dirty="0">
                <a:latin typeface="Georgia" panose="02040502050405020303" pitchFamily="18" charset="0"/>
              </a:rPr>
              <a:t>Japanese</a:t>
            </a:r>
          </a:p>
        </p:txBody>
      </p:sp>
    </p:spTree>
    <p:extLst>
      <p:ext uri="{BB962C8B-B14F-4D97-AF65-F5344CB8AC3E}">
        <p14:creationId xmlns:p14="http://schemas.microsoft.com/office/powerpoint/2010/main" val="229482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7DD47-B697-4F5C-3D11-C928C8B44D12}"/>
            </a:ext>
          </a:extLst>
        </p:cNvPr>
        <p:cNvGrpSpPr/>
        <p:nvPr/>
      </p:nvGrpSpPr>
      <p:grpSpPr>
        <a:xfrm>
          <a:off x="0" y="0"/>
          <a:ext cx="0" cy="0"/>
          <a:chOff x="0" y="0"/>
          <a:chExt cx="0" cy="0"/>
        </a:xfrm>
      </p:grpSpPr>
      <p:sp>
        <p:nvSpPr>
          <p:cNvPr id="1260" name="Freeform 1259">
            <a:extLst>
              <a:ext uri="{FF2B5EF4-FFF2-40B4-BE49-F238E27FC236}">
                <a16:creationId xmlns:a16="http://schemas.microsoft.com/office/drawing/2014/main" id="{696778A2-B9FC-25D3-8B88-05D281BDB97B}"/>
              </a:ext>
            </a:extLst>
          </p:cNvPr>
          <p:cNvSpPr/>
          <p:nvPr/>
        </p:nvSpPr>
        <p:spPr>
          <a:xfrm>
            <a:off x="0" y="390525"/>
            <a:ext cx="6184106" cy="5675313"/>
          </a:xfrm>
          <a:custGeom>
            <a:avLst/>
            <a:gdLst>
              <a:gd name="csX0" fmla="*/ 0 w 6184106"/>
              <a:gd name="csY0" fmla="*/ 0 h 5675313"/>
              <a:gd name="csX1" fmla="*/ 5996551 w 6184106"/>
              <a:gd name="csY1" fmla="*/ 0 h 5675313"/>
              <a:gd name="csX2" fmla="*/ 6184106 w 6184106"/>
              <a:gd name="csY2" fmla="*/ 112979 h 5675313"/>
              <a:gd name="csX3" fmla="*/ 6184106 w 6184106"/>
              <a:gd name="csY3" fmla="*/ 5562333 h 5675313"/>
              <a:gd name="csX4" fmla="*/ 5996551 w 6184106"/>
              <a:gd name="csY4" fmla="*/ 5675313 h 5675313"/>
              <a:gd name="csX5" fmla="*/ 0 w 6184106"/>
              <a:gd name="csY5" fmla="*/ 5675313 h 5675313"/>
              <a:gd name="csX6" fmla="*/ 0 w 6184106"/>
              <a:gd name="csY6" fmla="*/ 0 h 567531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5675313">
                <a:moveTo>
                  <a:pt x="0" y="0"/>
                </a:moveTo>
                <a:lnTo>
                  <a:pt x="5996551" y="0"/>
                </a:lnTo>
                <a:cubicBezTo>
                  <a:pt x="6100148" y="0"/>
                  <a:pt x="6184106" y="50570"/>
                  <a:pt x="6184106" y="112979"/>
                </a:cubicBezTo>
                <a:lnTo>
                  <a:pt x="6184106" y="5562333"/>
                </a:lnTo>
                <a:cubicBezTo>
                  <a:pt x="6184106" y="5624741"/>
                  <a:pt x="6100148" y="5675313"/>
                  <a:pt x="5996551" y="5675313"/>
                </a:cubicBezTo>
                <a:lnTo>
                  <a:pt x="0" y="5675313"/>
                </a:lnTo>
                <a:lnTo>
                  <a:pt x="0" y="0"/>
                </a:lnTo>
                <a:close/>
              </a:path>
            </a:pathLst>
          </a:custGeom>
          <a:solidFill>
            <a:srgbClr val="DDE9F7"/>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55" name="Freeform 1254">
            <a:extLst>
              <a:ext uri="{FF2B5EF4-FFF2-40B4-BE49-F238E27FC236}">
                <a16:creationId xmlns:a16="http://schemas.microsoft.com/office/drawing/2014/main" id="{EE2F63AB-FF0F-02A8-20B9-993FDE5D4F4A}"/>
              </a:ext>
            </a:extLst>
          </p:cNvPr>
          <p:cNvSpPr/>
          <p:nvPr/>
        </p:nvSpPr>
        <p:spPr>
          <a:xfrm>
            <a:off x="0" y="389744"/>
            <a:ext cx="6184106" cy="2344736"/>
          </a:xfrm>
          <a:custGeom>
            <a:avLst/>
            <a:gdLst>
              <a:gd name="csX0" fmla="*/ 0 w 6184106"/>
              <a:gd name="csY0" fmla="*/ 0 h 2344736"/>
              <a:gd name="csX1" fmla="*/ 6066775 w 6184106"/>
              <a:gd name="csY1" fmla="*/ 0 h 2344736"/>
              <a:gd name="csX2" fmla="*/ 6184106 w 6184106"/>
              <a:gd name="csY2" fmla="*/ 117331 h 2344736"/>
              <a:gd name="csX3" fmla="*/ 6184106 w 6184106"/>
              <a:gd name="csY3" fmla="*/ 2227405 h 2344736"/>
              <a:gd name="csX4" fmla="*/ 6066775 w 6184106"/>
              <a:gd name="csY4" fmla="*/ 2344736 h 2344736"/>
              <a:gd name="csX5" fmla="*/ 0 w 6184106"/>
              <a:gd name="csY5" fmla="*/ 2344736 h 2344736"/>
              <a:gd name="csX6" fmla="*/ 0 w 6184106"/>
              <a:gd name="csY6" fmla="*/ 0 h 2344736"/>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2344736">
                <a:moveTo>
                  <a:pt x="0" y="0"/>
                </a:moveTo>
                <a:lnTo>
                  <a:pt x="6066775" y="0"/>
                </a:lnTo>
                <a:cubicBezTo>
                  <a:pt x="6131575" y="0"/>
                  <a:pt x="6184106" y="52531"/>
                  <a:pt x="6184106" y="117331"/>
                </a:cubicBezTo>
                <a:lnTo>
                  <a:pt x="6184106" y="2227405"/>
                </a:lnTo>
                <a:cubicBezTo>
                  <a:pt x="6184106" y="2292205"/>
                  <a:pt x="6131575" y="2344736"/>
                  <a:pt x="6066775" y="2344736"/>
                </a:cubicBezTo>
                <a:lnTo>
                  <a:pt x="0" y="2344736"/>
                </a:lnTo>
                <a:lnTo>
                  <a:pt x="0" y="0"/>
                </a:lnTo>
                <a:close/>
              </a:path>
            </a:pathLst>
          </a:custGeom>
          <a:solidFill>
            <a:srgbClr val="F04A2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245" name="Graphic 1244">
            <a:extLst>
              <a:ext uri="{FF2B5EF4-FFF2-40B4-BE49-F238E27FC236}">
                <a16:creationId xmlns:a16="http://schemas.microsoft.com/office/drawing/2014/main" id="{7BFFF4B9-0CE9-D429-8D53-55EADF62E849}"/>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488906" y="746211"/>
            <a:ext cx="1387450" cy="1387450"/>
          </a:xfrm>
          <a:prstGeom prst="rect">
            <a:avLst/>
          </a:prstGeom>
        </p:spPr>
      </p:pic>
      <p:sp>
        <p:nvSpPr>
          <p:cNvPr id="3" name="TextBox 2">
            <a:extLst>
              <a:ext uri="{FF2B5EF4-FFF2-40B4-BE49-F238E27FC236}">
                <a16:creationId xmlns:a16="http://schemas.microsoft.com/office/drawing/2014/main" id="{5081D941-DEAD-552E-5562-36E2E2620778}"/>
              </a:ext>
            </a:extLst>
          </p:cNvPr>
          <p:cNvSpPr txBox="1"/>
          <p:nvPr/>
        </p:nvSpPr>
        <p:spPr>
          <a:xfrm>
            <a:off x="360363" y="2865437"/>
            <a:ext cx="4985543" cy="2422715"/>
          </a:xfrm>
          <a:prstGeom prst="rect">
            <a:avLst/>
          </a:prstGeom>
          <a:noFill/>
        </p:spPr>
        <p:txBody>
          <a:bodyPr wrap="square" lIns="0" rtlCol="0">
            <a:spAutoFit/>
          </a:bodyPr>
          <a:lstStyle/>
          <a:p>
            <a:pPr>
              <a:lnSpc>
                <a:spcPct val="110000"/>
              </a:lnSpc>
              <a:spcAft>
                <a:spcPts val="1200"/>
              </a:spcAft>
            </a:pPr>
            <a:r>
              <a:rPr lang="ja-JP" altLang="en-US" sz="2800" b="1">
                <a:solidFill>
                  <a:srgbClr val="326BB4"/>
                </a:solidFill>
                <a:latin typeface="Georgia" panose="02040502050405020303" pitchFamily="18" charset="0"/>
              </a:rPr>
              <a:t>その目的はシンプルです</a:t>
            </a:r>
            <a:r>
              <a:rPr lang="en-GB" altLang="ja-JP" sz="2800" b="1" dirty="0">
                <a:solidFill>
                  <a:srgbClr val="326BB4"/>
                </a:solidFill>
                <a:latin typeface="Georgia" panose="02040502050405020303" pitchFamily="18" charset="0"/>
              </a:rPr>
              <a:t>:</a:t>
            </a:r>
            <a:r>
              <a:rPr lang="ja-JP" altLang="en-US" sz="2800">
                <a:solidFill>
                  <a:srgbClr val="454849"/>
                </a:solidFill>
                <a:latin typeface="Georgia" panose="02040502050405020303" pitchFamily="18" charset="0"/>
              </a:rPr>
              <a:t>それは、白斑症の方やその介護者のリアルな体験を捉え、その実証データを有意義な変化へとつなげることです。</a:t>
            </a:r>
            <a:endParaRPr lang="en-US" sz="2800" dirty="0">
              <a:solidFill>
                <a:srgbClr val="454849"/>
              </a:solidFill>
              <a:latin typeface="Georgia" panose="02040502050405020303" pitchFamily="18" charset="0"/>
            </a:endParaRPr>
          </a:p>
        </p:txBody>
      </p:sp>
      <p:sp>
        <p:nvSpPr>
          <p:cNvPr id="1243" name="TextBox 1242">
            <a:extLst>
              <a:ext uri="{FF2B5EF4-FFF2-40B4-BE49-F238E27FC236}">
                <a16:creationId xmlns:a16="http://schemas.microsoft.com/office/drawing/2014/main" id="{27D9F162-4211-A373-5EE6-D51C5DDD758D}"/>
              </a:ext>
            </a:extLst>
          </p:cNvPr>
          <p:cNvSpPr txBox="1"/>
          <p:nvPr/>
        </p:nvSpPr>
        <p:spPr>
          <a:xfrm>
            <a:off x="361187" y="585659"/>
            <a:ext cx="4889543" cy="2015039"/>
          </a:xfrm>
          <a:prstGeom prst="rect">
            <a:avLst/>
          </a:prstGeom>
          <a:noFill/>
        </p:spPr>
        <p:txBody>
          <a:bodyPr wrap="square" lIns="0" rtlCol="0">
            <a:spAutoFit/>
          </a:bodyPr>
          <a:lstStyle/>
          <a:p>
            <a:pPr>
              <a:lnSpc>
                <a:spcPct val="110000"/>
              </a:lnSpc>
              <a:spcAft>
                <a:spcPts val="1200"/>
              </a:spcAft>
            </a:pPr>
            <a:r>
              <a:rPr lang="en-US" sz="2900" b="1" dirty="0">
                <a:solidFill>
                  <a:schemeClr val="bg1"/>
                </a:solidFill>
                <a:latin typeface="Georgia" panose="02040502050405020303" pitchFamily="18" charset="0"/>
              </a:rPr>
              <a:t>VIPOC</a:t>
            </a:r>
            <a:r>
              <a:rPr lang="ja-JP" altLang="en-US" sz="2900" b="1">
                <a:solidFill>
                  <a:schemeClr val="bg1"/>
                </a:solidFill>
                <a:latin typeface="Georgia" panose="02040502050405020303" pitchFamily="18" charset="0"/>
              </a:rPr>
              <a:t>は、</a:t>
            </a:r>
            <a:r>
              <a:rPr lang="en-US" altLang="ja-JP" sz="2900" b="1" dirty="0">
                <a:solidFill>
                  <a:schemeClr val="bg1"/>
                </a:solidFill>
                <a:latin typeface="Georgia" panose="02040502050405020303" pitchFamily="18" charset="0"/>
              </a:rPr>
              <a:t>16</a:t>
            </a:r>
            <a:r>
              <a:rPr lang="ja-JP" altLang="en-US" sz="2900" b="1">
                <a:solidFill>
                  <a:schemeClr val="bg1"/>
                </a:solidFill>
                <a:latin typeface="Georgia" panose="02040502050405020303" pitchFamily="18" charset="0"/>
              </a:rPr>
              <a:t>言語で実施される、世界初となる患者および介護者の体験に関する調査を開始しました。</a:t>
            </a:r>
            <a:endParaRPr lang="en-US" sz="2900" b="1" dirty="0">
              <a:solidFill>
                <a:schemeClr val="bg1"/>
              </a:solidFill>
              <a:latin typeface="Georgia" panose="02040502050405020303" pitchFamily="18" charset="0"/>
            </a:endParaRPr>
          </a:p>
        </p:txBody>
      </p:sp>
      <p:pic>
        <p:nvPicPr>
          <p:cNvPr id="8" name="Graphic 7">
            <a:extLst>
              <a:ext uri="{FF2B5EF4-FFF2-40B4-BE49-F238E27FC236}">
                <a16:creationId xmlns:a16="http://schemas.microsoft.com/office/drawing/2014/main" id="{5DDC115A-015C-5CC7-CAEA-E7A2C8EFD7FD}"/>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041106" y="2128956"/>
            <a:ext cx="5370634" cy="5232281"/>
          </a:xfrm>
          <a:prstGeom prst="rect">
            <a:avLst/>
          </a:prstGeom>
        </p:spPr>
      </p:pic>
      <p:sp>
        <p:nvSpPr>
          <p:cNvPr id="1246" name="Rectangle 1245">
            <a:extLst>
              <a:ext uri="{FF2B5EF4-FFF2-40B4-BE49-F238E27FC236}">
                <a16:creationId xmlns:a16="http://schemas.microsoft.com/office/drawing/2014/main" id="{88357D76-ADDC-6459-2E63-158018EE8411}"/>
              </a:ext>
            </a:extLst>
          </p:cNvPr>
          <p:cNvSpPr/>
          <p:nvPr/>
        </p:nvSpPr>
        <p:spPr>
          <a:xfrm>
            <a:off x="0" y="7469675"/>
            <a:ext cx="10691813" cy="90000"/>
          </a:xfrm>
          <a:prstGeom prst="rect">
            <a:avLst/>
          </a:prstGeom>
          <a:solidFill>
            <a:srgbClr val="326B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8" name="TextBox 1247">
            <a:extLst>
              <a:ext uri="{FF2B5EF4-FFF2-40B4-BE49-F238E27FC236}">
                <a16:creationId xmlns:a16="http://schemas.microsoft.com/office/drawing/2014/main" id="{26101072-389E-E2BD-1FDF-73CA4F95B16E}"/>
              </a:ext>
            </a:extLst>
          </p:cNvPr>
          <p:cNvSpPr txBox="1"/>
          <p:nvPr/>
        </p:nvSpPr>
        <p:spPr>
          <a:xfrm>
            <a:off x="8012906" y="632189"/>
            <a:ext cx="2152372" cy="1474763"/>
          </a:xfrm>
          <a:prstGeom prst="rect">
            <a:avLst/>
          </a:prstGeom>
          <a:noFill/>
        </p:spPr>
        <p:txBody>
          <a:bodyPr wrap="square" lIns="0" rtlCol="0">
            <a:spAutoFit/>
          </a:bodyPr>
          <a:lstStyle/>
          <a:p>
            <a:pPr>
              <a:lnSpc>
                <a:spcPct val="110000"/>
              </a:lnSpc>
              <a:spcAft>
                <a:spcPts val="1200"/>
              </a:spcAft>
            </a:pPr>
            <a:r>
              <a:rPr lang="ja-JP" altLang="en-US" sz="2800">
                <a:solidFill>
                  <a:srgbClr val="454849"/>
                </a:solidFill>
                <a:latin typeface="Georgia" panose="02040502050405020303" pitchFamily="18" charset="0"/>
              </a:rPr>
              <a:t>今すぐアンケートにご協力ください！</a:t>
            </a:r>
            <a:endParaRPr lang="en-US" sz="2800" dirty="0">
              <a:solidFill>
                <a:srgbClr val="454849"/>
              </a:solidFill>
              <a:latin typeface="Georgia" panose="02040502050405020303" pitchFamily="18" charset="0"/>
            </a:endParaRPr>
          </a:p>
        </p:txBody>
      </p:sp>
      <p:pic>
        <p:nvPicPr>
          <p:cNvPr id="1253" name="Picture 1252">
            <a:extLst>
              <a:ext uri="{FF2B5EF4-FFF2-40B4-BE49-F238E27FC236}">
                <a16:creationId xmlns:a16="http://schemas.microsoft.com/office/drawing/2014/main" id="{9BA2D622-00EB-3A74-FF7E-A412BA4FFE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98725" y="6142037"/>
            <a:ext cx="4513781" cy="1219200"/>
          </a:xfrm>
          <a:prstGeom prst="rect">
            <a:avLst/>
          </a:prstGeom>
        </p:spPr>
      </p:pic>
      <p:sp>
        <p:nvSpPr>
          <p:cNvPr id="1263" name="Left Brace 1262">
            <a:extLst>
              <a:ext uri="{FF2B5EF4-FFF2-40B4-BE49-F238E27FC236}">
                <a16:creationId xmlns:a16="http://schemas.microsoft.com/office/drawing/2014/main" id="{E76A8310-43E6-C24A-5725-4E9CEDB32365}"/>
              </a:ext>
            </a:extLst>
          </p:cNvPr>
          <p:cNvSpPr/>
          <p:nvPr/>
        </p:nvSpPr>
        <p:spPr>
          <a:xfrm>
            <a:off x="-369094" y="0"/>
            <a:ext cx="228600" cy="7559675"/>
          </a:xfrm>
          <a:prstGeom prst="leftBrace">
            <a:avLst>
              <a:gd name="adj1" fmla="val 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64" name="TextBox 1263">
            <a:extLst>
              <a:ext uri="{FF2B5EF4-FFF2-40B4-BE49-F238E27FC236}">
                <a16:creationId xmlns:a16="http://schemas.microsoft.com/office/drawing/2014/main" id="{0EB0103A-F8AF-12F3-66B9-35E9BED3F254}"/>
              </a:ext>
            </a:extLst>
          </p:cNvPr>
          <p:cNvSpPr txBox="1"/>
          <p:nvPr/>
        </p:nvSpPr>
        <p:spPr>
          <a:xfrm>
            <a:off x="-1969294" y="3475037"/>
            <a:ext cx="1559560" cy="1004955"/>
          </a:xfrm>
          <a:prstGeom prst="rect">
            <a:avLst/>
          </a:prstGeom>
          <a:noFill/>
        </p:spPr>
        <p:txBody>
          <a:bodyPr wrap="square" lIns="0" rtlCol="0">
            <a:spAutoFit/>
          </a:bodyPr>
          <a:lstStyle/>
          <a:p>
            <a:pPr algn="r">
              <a:lnSpc>
                <a:spcPct val="110000"/>
              </a:lnSpc>
              <a:spcAft>
                <a:spcPts val="1200"/>
              </a:spcAft>
            </a:pPr>
            <a:r>
              <a:rPr lang="en-US" sz="2800" b="1">
                <a:latin typeface="Georgia" panose="02040502050405020303" pitchFamily="18" charset="0"/>
              </a:rPr>
              <a:t>A4 </a:t>
            </a:r>
            <a:r>
              <a:rPr lang="en-US" sz="2800">
                <a:latin typeface="Georgia" panose="02040502050405020303" pitchFamily="18" charset="0"/>
              </a:rPr>
              <a:t>format</a:t>
            </a:r>
          </a:p>
        </p:txBody>
      </p:sp>
    </p:spTree>
    <p:extLst>
      <p:ext uri="{BB962C8B-B14F-4D97-AF65-F5344CB8AC3E}">
        <p14:creationId xmlns:p14="http://schemas.microsoft.com/office/powerpoint/2010/main" val="41039060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F4AA68-01D6-4748-047C-932D1F7ACD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87FE67-2F14-E0AB-7A48-3AE510215E13}"/>
              </a:ext>
            </a:extLst>
          </p:cNvPr>
          <p:cNvSpPr>
            <a:spLocks noGrp="1"/>
          </p:cNvSpPr>
          <p:nvPr>
            <p:ph type="title"/>
          </p:nvPr>
        </p:nvSpPr>
        <p:spPr>
          <a:xfrm>
            <a:off x="534590" y="2803050"/>
            <a:ext cx="9622632" cy="1259946"/>
          </a:xfrm>
        </p:spPr>
        <p:txBody>
          <a:bodyPr>
            <a:normAutofit/>
          </a:bodyPr>
          <a:lstStyle/>
          <a:p>
            <a:r>
              <a:rPr lang="en-US" dirty="0">
                <a:latin typeface="Georgia" panose="02040502050405020303" pitchFamily="18" charset="0"/>
              </a:rPr>
              <a:t>Korean</a:t>
            </a:r>
          </a:p>
        </p:txBody>
      </p:sp>
    </p:spTree>
    <p:extLst>
      <p:ext uri="{BB962C8B-B14F-4D97-AF65-F5344CB8AC3E}">
        <p14:creationId xmlns:p14="http://schemas.microsoft.com/office/powerpoint/2010/main" val="1387920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0" name="Freeform 1259">
            <a:extLst>
              <a:ext uri="{FF2B5EF4-FFF2-40B4-BE49-F238E27FC236}">
                <a16:creationId xmlns:a16="http://schemas.microsoft.com/office/drawing/2014/main" id="{BCF22AD1-084A-D801-3D6A-45136EDE93C0}"/>
              </a:ext>
            </a:extLst>
          </p:cNvPr>
          <p:cNvSpPr/>
          <p:nvPr/>
        </p:nvSpPr>
        <p:spPr>
          <a:xfrm>
            <a:off x="0" y="390525"/>
            <a:ext cx="6184106" cy="5675313"/>
          </a:xfrm>
          <a:custGeom>
            <a:avLst/>
            <a:gdLst>
              <a:gd name="csX0" fmla="*/ 0 w 6184106"/>
              <a:gd name="csY0" fmla="*/ 0 h 5675313"/>
              <a:gd name="csX1" fmla="*/ 5996551 w 6184106"/>
              <a:gd name="csY1" fmla="*/ 0 h 5675313"/>
              <a:gd name="csX2" fmla="*/ 6184106 w 6184106"/>
              <a:gd name="csY2" fmla="*/ 112979 h 5675313"/>
              <a:gd name="csX3" fmla="*/ 6184106 w 6184106"/>
              <a:gd name="csY3" fmla="*/ 5562333 h 5675313"/>
              <a:gd name="csX4" fmla="*/ 5996551 w 6184106"/>
              <a:gd name="csY4" fmla="*/ 5675313 h 5675313"/>
              <a:gd name="csX5" fmla="*/ 0 w 6184106"/>
              <a:gd name="csY5" fmla="*/ 5675313 h 5675313"/>
              <a:gd name="csX6" fmla="*/ 0 w 6184106"/>
              <a:gd name="csY6" fmla="*/ 0 h 567531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5675313">
                <a:moveTo>
                  <a:pt x="0" y="0"/>
                </a:moveTo>
                <a:lnTo>
                  <a:pt x="5996551" y="0"/>
                </a:lnTo>
                <a:cubicBezTo>
                  <a:pt x="6100148" y="0"/>
                  <a:pt x="6184106" y="50570"/>
                  <a:pt x="6184106" y="112979"/>
                </a:cubicBezTo>
                <a:lnTo>
                  <a:pt x="6184106" y="5562333"/>
                </a:lnTo>
                <a:cubicBezTo>
                  <a:pt x="6184106" y="5624741"/>
                  <a:pt x="6100148" y="5675313"/>
                  <a:pt x="5996551" y="5675313"/>
                </a:cubicBezTo>
                <a:lnTo>
                  <a:pt x="0" y="5675313"/>
                </a:lnTo>
                <a:lnTo>
                  <a:pt x="0" y="0"/>
                </a:lnTo>
                <a:close/>
              </a:path>
            </a:pathLst>
          </a:custGeom>
          <a:solidFill>
            <a:srgbClr val="DDE9F7"/>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55" name="Freeform 1254">
            <a:extLst>
              <a:ext uri="{FF2B5EF4-FFF2-40B4-BE49-F238E27FC236}">
                <a16:creationId xmlns:a16="http://schemas.microsoft.com/office/drawing/2014/main" id="{D409DD34-09F7-1C75-A4B2-18FF8DBA7586}"/>
              </a:ext>
            </a:extLst>
          </p:cNvPr>
          <p:cNvSpPr/>
          <p:nvPr/>
        </p:nvSpPr>
        <p:spPr>
          <a:xfrm>
            <a:off x="0" y="389744"/>
            <a:ext cx="6184106" cy="2344736"/>
          </a:xfrm>
          <a:custGeom>
            <a:avLst/>
            <a:gdLst>
              <a:gd name="csX0" fmla="*/ 0 w 6184106"/>
              <a:gd name="csY0" fmla="*/ 0 h 2344736"/>
              <a:gd name="csX1" fmla="*/ 6066775 w 6184106"/>
              <a:gd name="csY1" fmla="*/ 0 h 2344736"/>
              <a:gd name="csX2" fmla="*/ 6184106 w 6184106"/>
              <a:gd name="csY2" fmla="*/ 117331 h 2344736"/>
              <a:gd name="csX3" fmla="*/ 6184106 w 6184106"/>
              <a:gd name="csY3" fmla="*/ 2227405 h 2344736"/>
              <a:gd name="csX4" fmla="*/ 6066775 w 6184106"/>
              <a:gd name="csY4" fmla="*/ 2344736 h 2344736"/>
              <a:gd name="csX5" fmla="*/ 0 w 6184106"/>
              <a:gd name="csY5" fmla="*/ 2344736 h 2344736"/>
              <a:gd name="csX6" fmla="*/ 0 w 6184106"/>
              <a:gd name="csY6" fmla="*/ 0 h 2344736"/>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2344736">
                <a:moveTo>
                  <a:pt x="0" y="0"/>
                </a:moveTo>
                <a:lnTo>
                  <a:pt x="6066775" y="0"/>
                </a:lnTo>
                <a:cubicBezTo>
                  <a:pt x="6131575" y="0"/>
                  <a:pt x="6184106" y="52531"/>
                  <a:pt x="6184106" y="117331"/>
                </a:cubicBezTo>
                <a:lnTo>
                  <a:pt x="6184106" y="2227405"/>
                </a:lnTo>
                <a:cubicBezTo>
                  <a:pt x="6184106" y="2292205"/>
                  <a:pt x="6131575" y="2344736"/>
                  <a:pt x="6066775" y="2344736"/>
                </a:cubicBezTo>
                <a:lnTo>
                  <a:pt x="0" y="2344736"/>
                </a:lnTo>
                <a:lnTo>
                  <a:pt x="0" y="0"/>
                </a:lnTo>
                <a:close/>
              </a:path>
            </a:pathLst>
          </a:custGeom>
          <a:solidFill>
            <a:srgbClr val="F04A2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245" name="Graphic 1244">
            <a:extLst>
              <a:ext uri="{FF2B5EF4-FFF2-40B4-BE49-F238E27FC236}">
                <a16:creationId xmlns:a16="http://schemas.microsoft.com/office/drawing/2014/main" id="{791D4946-D435-81F6-38CC-1E681D87493F}"/>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488906" y="746211"/>
            <a:ext cx="1387450" cy="1387450"/>
          </a:xfrm>
          <a:prstGeom prst="rect">
            <a:avLst/>
          </a:prstGeom>
        </p:spPr>
      </p:pic>
      <p:sp>
        <p:nvSpPr>
          <p:cNvPr id="3" name="TextBox 2"/>
          <p:cNvSpPr txBox="1"/>
          <p:nvPr/>
        </p:nvSpPr>
        <p:spPr>
          <a:xfrm>
            <a:off x="360363" y="2865437"/>
            <a:ext cx="4985543" cy="2900859"/>
          </a:xfrm>
          <a:prstGeom prst="rect">
            <a:avLst/>
          </a:prstGeom>
          <a:noFill/>
        </p:spPr>
        <p:txBody>
          <a:bodyPr wrap="square" lIns="0" rtlCol="0">
            <a:spAutoFit/>
          </a:bodyPr>
          <a:lstStyle/>
          <a:p>
            <a:pPr>
              <a:lnSpc>
                <a:spcPct val="110000"/>
              </a:lnSpc>
              <a:spcAft>
                <a:spcPts val="1200"/>
              </a:spcAft>
            </a:pPr>
            <a:r>
              <a:rPr lang="en-US" sz="2800" b="1" dirty="0">
                <a:solidFill>
                  <a:srgbClr val="326BB4"/>
                </a:solidFill>
                <a:latin typeface="Georgia" panose="02040502050405020303" pitchFamily="18" charset="0"/>
              </a:rPr>
              <a:t>Its goal is simple: </a:t>
            </a:r>
            <a:r>
              <a:rPr lang="en-US" sz="2800" dirty="0">
                <a:solidFill>
                  <a:srgbClr val="454849"/>
                </a:solidFill>
                <a:latin typeface="Georgia" panose="02040502050405020303" pitchFamily="18" charset="0"/>
              </a:rPr>
              <a:t>to capture the real, lived experiences of people with vitiligo and those who care for them, and transform that evidence </a:t>
            </a:r>
            <a:br>
              <a:rPr lang="en-US" sz="2800" dirty="0">
                <a:solidFill>
                  <a:srgbClr val="454849"/>
                </a:solidFill>
                <a:latin typeface="Georgia" panose="02040502050405020303" pitchFamily="18" charset="0"/>
              </a:rPr>
            </a:br>
            <a:r>
              <a:rPr lang="en-US" sz="2800" dirty="0">
                <a:solidFill>
                  <a:srgbClr val="454849"/>
                </a:solidFill>
                <a:latin typeface="Georgia" panose="02040502050405020303" pitchFamily="18" charset="0"/>
              </a:rPr>
              <a:t>into meaningful change.</a:t>
            </a:r>
            <a:endParaRPr lang="en-US" sz="2800" b="1" dirty="0">
              <a:solidFill>
                <a:srgbClr val="F04A2B"/>
              </a:solidFill>
              <a:latin typeface="Georgia" panose="02040502050405020303" pitchFamily="18" charset="0"/>
            </a:endParaRPr>
          </a:p>
        </p:txBody>
      </p:sp>
      <p:sp>
        <p:nvSpPr>
          <p:cNvPr id="1243" name="TextBox 1242">
            <a:extLst>
              <a:ext uri="{FF2B5EF4-FFF2-40B4-BE49-F238E27FC236}">
                <a16:creationId xmlns:a16="http://schemas.microsoft.com/office/drawing/2014/main" id="{517A47B7-FFAF-1356-6301-F1E27A394556}"/>
              </a:ext>
            </a:extLst>
          </p:cNvPr>
          <p:cNvSpPr txBox="1"/>
          <p:nvPr/>
        </p:nvSpPr>
        <p:spPr>
          <a:xfrm>
            <a:off x="361187" y="585659"/>
            <a:ext cx="5289519" cy="1952907"/>
          </a:xfrm>
          <a:prstGeom prst="rect">
            <a:avLst/>
          </a:prstGeom>
          <a:noFill/>
        </p:spPr>
        <p:txBody>
          <a:bodyPr wrap="square" lIns="0" rtlCol="0">
            <a:spAutoFit/>
          </a:bodyPr>
          <a:lstStyle/>
          <a:p>
            <a:pPr>
              <a:lnSpc>
                <a:spcPct val="110000"/>
              </a:lnSpc>
              <a:spcAft>
                <a:spcPts val="1200"/>
              </a:spcAft>
            </a:pPr>
            <a:r>
              <a:rPr lang="en-US" sz="2800" b="1" dirty="0">
                <a:solidFill>
                  <a:schemeClr val="bg1"/>
                </a:solidFill>
                <a:latin typeface="Georgia" panose="02040502050405020303" pitchFamily="18" charset="0"/>
              </a:rPr>
              <a:t>VIPOC has launched a first-of-its-kind global patient &amp; caregiver experience survey in 16 languages. </a:t>
            </a:r>
          </a:p>
        </p:txBody>
      </p:sp>
      <p:pic>
        <p:nvPicPr>
          <p:cNvPr id="8" name="Graphic 7">
            <a:extLst>
              <a:ext uri="{FF2B5EF4-FFF2-40B4-BE49-F238E27FC236}">
                <a16:creationId xmlns:a16="http://schemas.microsoft.com/office/drawing/2014/main" id="{383D02E6-477C-1F20-3FFC-A2C8EFFBD18D}"/>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041106" y="2128956"/>
            <a:ext cx="5370634" cy="5232281"/>
          </a:xfrm>
          <a:prstGeom prst="rect">
            <a:avLst/>
          </a:prstGeom>
        </p:spPr>
      </p:pic>
      <p:sp>
        <p:nvSpPr>
          <p:cNvPr id="1246" name="Rectangle 1245">
            <a:extLst>
              <a:ext uri="{FF2B5EF4-FFF2-40B4-BE49-F238E27FC236}">
                <a16:creationId xmlns:a16="http://schemas.microsoft.com/office/drawing/2014/main" id="{6D00960C-615B-DBD0-25F7-BD1CCD23CEE4}"/>
              </a:ext>
            </a:extLst>
          </p:cNvPr>
          <p:cNvSpPr/>
          <p:nvPr/>
        </p:nvSpPr>
        <p:spPr>
          <a:xfrm>
            <a:off x="0" y="7469675"/>
            <a:ext cx="10691813" cy="90000"/>
          </a:xfrm>
          <a:prstGeom prst="rect">
            <a:avLst/>
          </a:prstGeom>
          <a:solidFill>
            <a:srgbClr val="326B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p14="http://schemas.microsoft.com/office/powerpoint/2010/main">
        <mc:Choice Requires="p14">
          <p:contentPart p14:bwMode="auto" r:id="rId5">
            <p14:nvContentPartPr>
              <p14:cNvPr id="1251" name="Ink 1250">
                <a:extLst>
                  <a:ext uri="{FF2B5EF4-FFF2-40B4-BE49-F238E27FC236}">
                    <a16:creationId xmlns:a16="http://schemas.microsoft.com/office/drawing/2014/main" id="{F966DBEA-6997-0BCD-2572-C01D44B0B52F}"/>
                  </a:ext>
                </a:extLst>
              </p14:cNvPr>
              <p14:cNvContentPartPr/>
              <p14:nvPr/>
            </p14:nvContentPartPr>
            <p14:xfrm>
              <a:off x="9182875" y="1812376"/>
              <a:ext cx="884880" cy="24120"/>
            </p14:xfrm>
          </p:contentPart>
        </mc:Choice>
        <mc:Fallback xmlns="">
          <p:pic>
            <p:nvPicPr>
              <p:cNvPr id="1251" name="Ink 1250">
                <a:extLst>
                  <a:ext uri="{FF2B5EF4-FFF2-40B4-BE49-F238E27FC236}">
                    <a16:creationId xmlns:a16="http://schemas.microsoft.com/office/drawing/2014/main" id="{F966DBEA-6997-0BCD-2572-C01D44B0B52F}"/>
                  </a:ext>
                </a:extLst>
              </p:cNvPr>
              <p:cNvPicPr/>
              <p:nvPr/>
            </p:nvPicPr>
            <p:blipFill>
              <a:blip r:embed="rId6"/>
              <a:stretch>
                <a:fillRect/>
              </a:stretch>
            </p:blipFill>
            <p:spPr>
              <a:xfrm>
                <a:off x="9157315" y="1786816"/>
                <a:ext cx="935280" cy="74520"/>
              </a:xfrm>
              <a:prstGeom prst="rect">
                <a:avLst/>
              </a:prstGeom>
            </p:spPr>
          </p:pic>
        </mc:Fallback>
      </mc:AlternateContent>
      <p:sp>
        <p:nvSpPr>
          <p:cNvPr id="1248" name="TextBox 1247">
            <a:extLst>
              <a:ext uri="{FF2B5EF4-FFF2-40B4-BE49-F238E27FC236}">
                <a16:creationId xmlns:a16="http://schemas.microsoft.com/office/drawing/2014/main" id="{B3EB2593-63B8-3F77-66F1-7E19A5084CEA}"/>
              </a:ext>
            </a:extLst>
          </p:cNvPr>
          <p:cNvSpPr txBox="1"/>
          <p:nvPr/>
        </p:nvSpPr>
        <p:spPr>
          <a:xfrm>
            <a:off x="8012906" y="929071"/>
            <a:ext cx="2320132" cy="1004890"/>
          </a:xfrm>
          <a:prstGeom prst="rect">
            <a:avLst/>
          </a:prstGeom>
          <a:noFill/>
        </p:spPr>
        <p:txBody>
          <a:bodyPr wrap="square" lIns="0" rtlCol="0">
            <a:spAutoFit/>
          </a:bodyPr>
          <a:lstStyle/>
          <a:p>
            <a:pPr>
              <a:lnSpc>
                <a:spcPct val="110000"/>
              </a:lnSpc>
              <a:spcAft>
                <a:spcPts val="1200"/>
              </a:spcAft>
            </a:pPr>
            <a:r>
              <a:rPr lang="en-US" sz="2800" dirty="0">
                <a:solidFill>
                  <a:srgbClr val="454849"/>
                </a:solidFill>
                <a:latin typeface="Georgia" panose="02040502050405020303" pitchFamily="18" charset="0"/>
              </a:rPr>
              <a:t>Take the survey today! </a:t>
            </a:r>
          </a:p>
        </p:txBody>
      </p:sp>
      <p:pic>
        <p:nvPicPr>
          <p:cNvPr id="1253" name="Picture 1252">
            <a:extLst>
              <a:ext uri="{FF2B5EF4-FFF2-40B4-BE49-F238E27FC236}">
                <a16:creationId xmlns:a16="http://schemas.microsoft.com/office/drawing/2014/main" id="{1702DC11-CB2A-7416-F90F-114CB9A5A01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8725" y="6142037"/>
            <a:ext cx="4513781" cy="1219200"/>
          </a:xfrm>
          <a:prstGeom prst="rect">
            <a:avLst/>
          </a:prstGeom>
        </p:spPr>
      </p:pic>
      <p:sp>
        <p:nvSpPr>
          <p:cNvPr id="1263" name="Left Brace 1262">
            <a:extLst>
              <a:ext uri="{FF2B5EF4-FFF2-40B4-BE49-F238E27FC236}">
                <a16:creationId xmlns:a16="http://schemas.microsoft.com/office/drawing/2014/main" id="{EEE8436A-C48F-F60B-1FE4-0439B03EDC7E}"/>
              </a:ext>
            </a:extLst>
          </p:cNvPr>
          <p:cNvSpPr/>
          <p:nvPr/>
        </p:nvSpPr>
        <p:spPr>
          <a:xfrm>
            <a:off x="-369094" y="0"/>
            <a:ext cx="228600" cy="7559675"/>
          </a:xfrm>
          <a:prstGeom prst="leftBrace">
            <a:avLst>
              <a:gd name="adj1" fmla="val 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64" name="TextBox 1263">
            <a:extLst>
              <a:ext uri="{FF2B5EF4-FFF2-40B4-BE49-F238E27FC236}">
                <a16:creationId xmlns:a16="http://schemas.microsoft.com/office/drawing/2014/main" id="{8EB3E827-EFFE-628C-BB9A-761EE45888FE}"/>
              </a:ext>
            </a:extLst>
          </p:cNvPr>
          <p:cNvSpPr txBox="1"/>
          <p:nvPr/>
        </p:nvSpPr>
        <p:spPr>
          <a:xfrm>
            <a:off x="-1969294" y="3475037"/>
            <a:ext cx="1559560" cy="1004955"/>
          </a:xfrm>
          <a:prstGeom prst="rect">
            <a:avLst/>
          </a:prstGeom>
          <a:noFill/>
        </p:spPr>
        <p:txBody>
          <a:bodyPr wrap="square" lIns="0" rtlCol="0">
            <a:spAutoFit/>
          </a:bodyPr>
          <a:lstStyle/>
          <a:p>
            <a:pPr algn="r">
              <a:lnSpc>
                <a:spcPct val="110000"/>
              </a:lnSpc>
              <a:spcAft>
                <a:spcPts val="1200"/>
              </a:spcAft>
            </a:pPr>
            <a:r>
              <a:rPr lang="en-US" sz="2800" b="1">
                <a:latin typeface="Georgia" panose="02040502050405020303" pitchFamily="18" charset="0"/>
              </a:rPr>
              <a:t>A4 </a:t>
            </a:r>
            <a:r>
              <a:rPr lang="en-US" sz="2800">
                <a:latin typeface="Georgia" panose="02040502050405020303" pitchFamily="18" charset="0"/>
              </a:rPr>
              <a:t>format</a:t>
            </a:r>
          </a:p>
        </p:txBody>
      </p:sp>
    </p:spTree>
    <p:extLst>
      <p:ext uri="{BB962C8B-B14F-4D97-AF65-F5344CB8AC3E}">
        <p14:creationId xmlns:p14="http://schemas.microsoft.com/office/powerpoint/2010/main" val="34732748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5B6DB-6EB8-41AA-EDCA-7A9B2C7813B7}"/>
            </a:ext>
          </a:extLst>
        </p:cNvPr>
        <p:cNvGrpSpPr/>
        <p:nvPr/>
      </p:nvGrpSpPr>
      <p:grpSpPr>
        <a:xfrm>
          <a:off x="0" y="0"/>
          <a:ext cx="0" cy="0"/>
          <a:chOff x="0" y="0"/>
          <a:chExt cx="0" cy="0"/>
        </a:xfrm>
      </p:grpSpPr>
      <p:sp>
        <p:nvSpPr>
          <p:cNvPr id="1260" name="Freeform 1259">
            <a:extLst>
              <a:ext uri="{FF2B5EF4-FFF2-40B4-BE49-F238E27FC236}">
                <a16:creationId xmlns:a16="http://schemas.microsoft.com/office/drawing/2014/main" id="{CDB9CEA3-9D93-381F-AF5E-7F2AC552E715}"/>
              </a:ext>
            </a:extLst>
          </p:cNvPr>
          <p:cNvSpPr/>
          <p:nvPr/>
        </p:nvSpPr>
        <p:spPr>
          <a:xfrm>
            <a:off x="0" y="390525"/>
            <a:ext cx="6184106" cy="5675313"/>
          </a:xfrm>
          <a:custGeom>
            <a:avLst/>
            <a:gdLst>
              <a:gd name="csX0" fmla="*/ 0 w 6184106"/>
              <a:gd name="csY0" fmla="*/ 0 h 5675313"/>
              <a:gd name="csX1" fmla="*/ 5996551 w 6184106"/>
              <a:gd name="csY1" fmla="*/ 0 h 5675313"/>
              <a:gd name="csX2" fmla="*/ 6184106 w 6184106"/>
              <a:gd name="csY2" fmla="*/ 112979 h 5675313"/>
              <a:gd name="csX3" fmla="*/ 6184106 w 6184106"/>
              <a:gd name="csY3" fmla="*/ 5562333 h 5675313"/>
              <a:gd name="csX4" fmla="*/ 5996551 w 6184106"/>
              <a:gd name="csY4" fmla="*/ 5675313 h 5675313"/>
              <a:gd name="csX5" fmla="*/ 0 w 6184106"/>
              <a:gd name="csY5" fmla="*/ 5675313 h 5675313"/>
              <a:gd name="csX6" fmla="*/ 0 w 6184106"/>
              <a:gd name="csY6" fmla="*/ 0 h 567531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5675313">
                <a:moveTo>
                  <a:pt x="0" y="0"/>
                </a:moveTo>
                <a:lnTo>
                  <a:pt x="5996551" y="0"/>
                </a:lnTo>
                <a:cubicBezTo>
                  <a:pt x="6100148" y="0"/>
                  <a:pt x="6184106" y="50570"/>
                  <a:pt x="6184106" y="112979"/>
                </a:cubicBezTo>
                <a:lnTo>
                  <a:pt x="6184106" y="5562333"/>
                </a:lnTo>
                <a:cubicBezTo>
                  <a:pt x="6184106" y="5624741"/>
                  <a:pt x="6100148" y="5675313"/>
                  <a:pt x="5996551" y="5675313"/>
                </a:cubicBezTo>
                <a:lnTo>
                  <a:pt x="0" y="5675313"/>
                </a:lnTo>
                <a:lnTo>
                  <a:pt x="0" y="0"/>
                </a:lnTo>
                <a:close/>
              </a:path>
            </a:pathLst>
          </a:custGeom>
          <a:solidFill>
            <a:srgbClr val="DDE9F7"/>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55" name="Freeform 1254">
            <a:extLst>
              <a:ext uri="{FF2B5EF4-FFF2-40B4-BE49-F238E27FC236}">
                <a16:creationId xmlns:a16="http://schemas.microsoft.com/office/drawing/2014/main" id="{CB169CF1-5667-9907-8033-88AD02539638}"/>
              </a:ext>
            </a:extLst>
          </p:cNvPr>
          <p:cNvSpPr/>
          <p:nvPr/>
        </p:nvSpPr>
        <p:spPr>
          <a:xfrm>
            <a:off x="0" y="389744"/>
            <a:ext cx="6184106" cy="2344736"/>
          </a:xfrm>
          <a:custGeom>
            <a:avLst/>
            <a:gdLst>
              <a:gd name="csX0" fmla="*/ 0 w 6184106"/>
              <a:gd name="csY0" fmla="*/ 0 h 2344736"/>
              <a:gd name="csX1" fmla="*/ 6066775 w 6184106"/>
              <a:gd name="csY1" fmla="*/ 0 h 2344736"/>
              <a:gd name="csX2" fmla="*/ 6184106 w 6184106"/>
              <a:gd name="csY2" fmla="*/ 117331 h 2344736"/>
              <a:gd name="csX3" fmla="*/ 6184106 w 6184106"/>
              <a:gd name="csY3" fmla="*/ 2227405 h 2344736"/>
              <a:gd name="csX4" fmla="*/ 6066775 w 6184106"/>
              <a:gd name="csY4" fmla="*/ 2344736 h 2344736"/>
              <a:gd name="csX5" fmla="*/ 0 w 6184106"/>
              <a:gd name="csY5" fmla="*/ 2344736 h 2344736"/>
              <a:gd name="csX6" fmla="*/ 0 w 6184106"/>
              <a:gd name="csY6" fmla="*/ 0 h 2344736"/>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2344736">
                <a:moveTo>
                  <a:pt x="0" y="0"/>
                </a:moveTo>
                <a:lnTo>
                  <a:pt x="6066775" y="0"/>
                </a:lnTo>
                <a:cubicBezTo>
                  <a:pt x="6131575" y="0"/>
                  <a:pt x="6184106" y="52531"/>
                  <a:pt x="6184106" y="117331"/>
                </a:cubicBezTo>
                <a:lnTo>
                  <a:pt x="6184106" y="2227405"/>
                </a:lnTo>
                <a:cubicBezTo>
                  <a:pt x="6184106" y="2292205"/>
                  <a:pt x="6131575" y="2344736"/>
                  <a:pt x="6066775" y="2344736"/>
                </a:cubicBezTo>
                <a:lnTo>
                  <a:pt x="0" y="2344736"/>
                </a:lnTo>
                <a:lnTo>
                  <a:pt x="0" y="0"/>
                </a:lnTo>
                <a:close/>
              </a:path>
            </a:pathLst>
          </a:custGeom>
          <a:solidFill>
            <a:srgbClr val="F04A2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245" name="Graphic 1244">
            <a:extLst>
              <a:ext uri="{FF2B5EF4-FFF2-40B4-BE49-F238E27FC236}">
                <a16:creationId xmlns:a16="http://schemas.microsoft.com/office/drawing/2014/main" id="{551AE435-86D9-6335-19E0-265C1F4A9F34}"/>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488906" y="746211"/>
            <a:ext cx="1387450" cy="1387450"/>
          </a:xfrm>
          <a:prstGeom prst="rect">
            <a:avLst/>
          </a:prstGeom>
        </p:spPr>
      </p:pic>
      <p:sp>
        <p:nvSpPr>
          <p:cNvPr id="3" name="TextBox 2">
            <a:extLst>
              <a:ext uri="{FF2B5EF4-FFF2-40B4-BE49-F238E27FC236}">
                <a16:creationId xmlns:a16="http://schemas.microsoft.com/office/drawing/2014/main" id="{34F1A504-3B8B-F2A8-92D6-6CCB72983A51}"/>
              </a:ext>
            </a:extLst>
          </p:cNvPr>
          <p:cNvSpPr txBox="1"/>
          <p:nvPr/>
        </p:nvSpPr>
        <p:spPr>
          <a:xfrm>
            <a:off x="360363" y="2865437"/>
            <a:ext cx="4985543" cy="2425921"/>
          </a:xfrm>
          <a:prstGeom prst="rect">
            <a:avLst/>
          </a:prstGeom>
          <a:noFill/>
        </p:spPr>
        <p:txBody>
          <a:bodyPr wrap="square" lIns="0" rtlCol="0">
            <a:spAutoFit/>
          </a:bodyPr>
          <a:lstStyle/>
          <a:p>
            <a:pPr>
              <a:lnSpc>
                <a:spcPct val="110000"/>
              </a:lnSpc>
              <a:spcAft>
                <a:spcPts val="1200"/>
              </a:spcAft>
            </a:pPr>
            <a:r>
              <a:rPr lang="ko-KR" altLang="en-US" sz="2800" b="1" dirty="0">
                <a:solidFill>
                  <a:srgbClr val="326BB4"/>
                </a:solidFill>
                <a:latin typeface="Georgia" panose="02040502050405020303" pitchFamily="18" charset="0"/>
              </a:rPr>
              <a:t>이 조사의 목표는 간단합니다</a:t>
            </a:r>
            <a:r>
              <a:rPr lang="en-US" altLang="ko-KR" sz="2800" b="1" dirty="0">
                <a:solidFill>
                  <a:srgbClr val="326BB4"/>
                </a:solidFill>
                <a:latin typeface="Georgia" panose="02040502050405020303" pitchFamily="18" charset="0"/>
              </a:rPr>
              <a:t>. </a:t>
            </a:r>
            <a:r>
              <a:rPr lang="ko-KR" altLang="en-US" sz="2800" dirty="0">
                <a:solidFill>
                  <a:srgbClr val="454849"/>
                </a:solidFill>
                <a:latin typeface="Georgia" panose="02040502050405020303" pitchFamily="18" charset="0"/>
              </a:rPr>
              <a:t>백반증 환자와 그들을 돌보는 사람들의 실제 경험을 파악하고</a:t>
            </a:r>
            <a:r>
              <a:rPr lang="en-US" altLang="ko-KR" sz="2800" dirty="0">
                <a:solidFill>
                  <a:srgbClr val="454849"/>
                </a:solidFill>
                <a:latin typeface="Georgia" panose="02040502050405020303" pitchFamily="18" charset="0"/>
              </a:rPr>
              <a:t>, </a:t>
            </a:r>
            <a:r>
              <a:rPr lang="ko-KR" altLang="en-US" sz="2800" dirty="0">
                <a:solidFill>
                  <a:srgbClr val="454849"/>
                </a:solidFill>
                <a:latin typeface="Georgia" panose="02040502050405020303" pitchFamily="18" charset="0"/>
              </a:rPr>
              <a:t>이를 바탕으로 의미 있는 변화를 이끌어내는 것입니다</a:t>
            </a:r>
            <a:r>
              <a:rPr lang="en-US" altLang="ko-KR" sz="2800" dirty="0">
                <a:solidFill>
                  <a:srgbClr val="454849"/>
                </a:solidFill>
                <a:latin typeface="Georgia" panose="02040502050405020303" pitchFamily="18" charset="0"/>
              </a:rPr>
              <a:t>.</a:t>
            </a:r>
            <a:endParaRPr lang="en-US" sz="2800" dirty="0">
              <a:solidFill>
                <a:srgbClr val="454849"/>
              </a:solidFill>
              <a:latin typeface="Georgia" panose="02040502050405020303" pitchFamily="18" charset="0"/>
            </a:endParaRPr>
          </a:p>
        </p:txBody>
      </p:sp>
      <p:sp>
        <p:nvSpPr>
          <p:cNvPr id="1243" name="TextBox 1242">
            <a:extLst>
              <a:ext uri="{FF2B5EF4-FFF2-40B4-BE49-F238E27FC236}">
                <a16:creationId xmlns:a16="http://schemas.microsoft.com/office/drawing/2014/main" id="{B73C2D61-58D0-4159-033A-8ABD460840FD}"/>
              </a:ext>
            </a:extLst>
          </p:cNvPr>
          <p:cNvSpPr txBox="1"/>
          <p:nvPr/>
        </p:nvSpPr>
        <p:spPr>
          <a:xfrm>
            <a:off x="361187" y="585659"/>
            <a:ext cx="5289519" cy="1952907"/>
          </a:xfrm>
          <a:prstGeom prst="rect">
            <a:avLst/>
          </a:prstGeom>
          <a:noFill/>
        </p:spPr>
        <p:txBody>
          <a:bodyPr wrap="square" lIns="0" rtlCol="0">
            <a:spAutoFit/>
          </a:bodyPr>
          <a:lstStyle/>
          <a:p>
            <a:pPr>
              <a:lnSpc>
                <a:spcPct val="110000"/>
              </a:lnSpc>
              <a:spcAft>
                <a:spcPts val="1200"/>
              </a:spcAft>
            </a:pPr>
            <a:r>
              <a:rPr lang="en-US" sz="2800" b="1" dirty="0">
                <a:solidFill>
                  <a:schemeClr val="bg1"/>
                </a:solidFill>
                <a:latin typeface="Georgia" panose="02040502050405020303" pitchFamily="18" charset="0"/>
              </a:rPr>
              <a:t>VIPOC</a:t>
            </a:r>
            <a:r>
              <a:rPr lang="ko-KR" altLang="en-US" sz="2800" b="1" dirty="0">
                <a:solidFill>
                  <a:schemeClr val="bg1"/>
                </a:solidFill>
                <a:latin typeface="Georgia" panose="02040502050405020303" pitchFamily="18" charset="0"/>
              </a:rPr>
              <a:t>는 </a:t>
            </a:r>
            <a:r>
              <a:rPr lang="en-US" altLang="ko-KR" sz="2800" b="1" dirty="0">
                <a:solidFill>
                  <a:schemeClr val="bg1"/>
                </a:solidFill>
                <a:latin typeface="Georgia" panose="02040502050405020303" pitchFamily="18" charset="0"/>
              </a:rPr>
              <a:t>16</a:t>
            </a:r>
            <a:r>
              <a:rPr lang="ko-KR" altLang="en-US" sz="2800" b="1" dirty="0">
                <a:solidFill>
                  <a:schemeClr val="bg1"/>
                </a:solidFill>
                <a:latin typeface="Georgia" panose="02040502050405020303" pitchFamily="18" charset="0"/>
              </a:rPr>
              <a:t>개 언어로 진행되는</a:t>
            </a:r>
            <a:r>
              <a:rPr lang="en-US" altLang="ko-KR" sz="2800" b="1" dirty="0">
                <a:solidFill>
                  <a:schemeClr val="bg1"/>
                </a:solidFill>
                <a:latin typeface="Georgia" panose="02040502050405020303" pitchFamily="18" charset="0"/>
              </a:rPr>
              <a:t>, </a:t>
            </a:r>
            <a:r>
              <a:rPr lang="ko-KR" altLang="en-US" sz="2800" b="1" dirty="0">
                <a:solidFill>
                  <a:schemeClr val="bg1"/>
                </a:solidFill>
                <a:latin typeface="Georgia" panose="02040502050405020303" pitchFamily="18" charset="0"/>
              </a:rPr>
              <a:t>사상 최초의 글로벌 환자 및 보호자 경험 설문조사를 시작했습니다</a:t>
            </a:r>
            <a:r>
              <a:rPr lang="en-US" altLang="ko-KR" sz="2800" b="1" dirty="0">
                <a:solidFill>
                  <a:schemeClr val="bg1"/>
                </a:solidFill>
                <a:latin typeface="Georgia" panose="02040502050405020303" pitchFamily="18" charset="0"/>
              </a:rPr>
              <a:t>.</a:t>
            </a:r>
            <a:endParaRPr lang="en-US" sz="2800" b="1" dirty="0">
              <a:solidFill>
                <a:schemeClr val="bg1"/>
              </a:solidFill>
              <a:latin typeface="Georgia" panose="02040502050405020303" pitchFamily="18" charset="0"/>
            </a:endParaRPr>
          </a:p>
        </p:txBody>
      </p:sp>
      <p:pic>
        <p:nvPicPr>
          <p:cNvPr id="8" name="Graphic 7">
            <a:extLst>
              <a:ext uri="{FF2B5EF4-FFF2-40B4-BE49-F238E27FC236}">
                <a16:creationId xmlns:a16="http://schemas.microsoft.com/office/drawing/2014/main" id="{911DC8D1-D7AC-438D-1819-0B266EB7F2BF}"/>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041106" y="2128956"/>
            <a:ext cx="5370634" cy="5232281"/>
          </a:xfrm>
          <a:prstGeom prst="rect">
            <a:avLst/>
          </a:prstGeom>
        </p:spPr>
      </p:pic>
      <p:sp>
        <p:nvSpPr>
          <p:cNvPr id="1246" name="Rectangle 1245">
            <a:extLst>
              <a:ext uri="{FF2B5EF4-FFF2-40B4-BE49-F238E27FC236}">
                <a16:creationId xmlns:a16="http://schemas.microsoft.com/office/drawing/2014/main" id="{6690C5A8-1FDA-204D-EDB6-028675FDB1FF}"/>
              </a:ext>
            </a:extLst>
          </p:cNvPr>
          <p:cNvSpPr/>
          <p:nvPr/>
        </p:nvSpPr>
        <p:spPr>
          <a:xfrm>
            <a:off x="0" y="7469675"/>
            <a:ext cx="10691813" cy="90000"/>
          </a:xfrm>
          <a:prstGeom prst="rect">
            <a:avLst/>
          </a:prstGeom>
          <a:solidFill>
            <a:srgbClr val="326B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8" name="TextBox 1247">
            <a:extLst>
              <a:ext uri="{FF2B5EF4-FFF2-40B4-BE49-F238E27FC236}">
                <a16:creationId xmlns:a16="http://schemas.microsoft.com/office/drawing/2014/main" id="{6739C93D-4AE0-7DAF-DE2A-75AC90B8A40A}"/>
              </a:ext>
            </a:extLst>
          </p:cNvPr>
          <p:cNvSpPr txBox="1"/>
          <p:nvPr/>
        </p:nvSpPr>
        <p:spPr>
          <a:xfrm>
            <a:off x="7983982" y="688053"/>
            <a:ext cx="2320132" cy="1477969"/>
          </a:xfrm>
          <a:prstGeom prst="rect">
            <a:avLst/>
          </a:prstGeom>
          <a:noFill/>
        </p:spPr>
        <p:txBody>
          <a:bodyPr wrap="square" lIns="0" rtlCol="0">
            <a:spAutoFit/>
          </a:bodyPr>
          <a:lstStyle/>
          <a:p>
            <a:pPr>
              <a:lnSpc>
                <a:spcPct val="110000"/>
              </a:lnSpc>
              <a:spcAft>
                <a:spcPts val="1200"/>
              </a:spcAft>
            </a:pPr>
            <a:r>
              <a:rPr lang="ko-KR" altLang="en-US" sz="2800" dirty="0">
                <a:solidFill>
                  <a:srgbClr val="454849"/>
                </a:solidFill>
                <a:latin typeface="Georgia" panose="02040502050405020303" pitchFamily="18" charset="0"/>
              </a:rPr>
              <a:t>지금 바로 설문조사에 참여해 주세요</a:t>
            </a:r>
            <a:r>
              <a:rPr lang="en-US" altLang="ko-KR" sz="2800" dirty="0">
                <a:solidFill>
                  <a:srgbClr val="454849"/>
                </a:solidFill>
                <a:latin typeface="Georgia" panose="02040502050405020303" pitchFamily="18" charset="0"/>
              </a:rPr>
              <a:t>! </a:t>
            </a:r>
            <a:endParaRPr lang="en-US" sz="2800" dirty="0">
              <a:solidFill>
                <a:srgbClr val="454849"/>
              </a:solidFill>
              <a:latin typeface="Georgia" panose="02040502050405020303" pitchFamily="18" charset="0"/>
            </a:endParaRPr>
          </a:p>
        </p:txBody>
      </p:sp>
      <p:pic>
        <p:nvPicPr>
          <p:cNvPr id="1253" name="Picture 1252">
            <a:extLst>
              <a:ext uri="{FF2B5EF4-FFF2-40B4-BE49-F238E27FC236}">
                <a16:creationId xmlns:a16="http://schemas.microsoft.com/office/drawing/2014/main" id="{8F58B453-A8C1-276E-17AC-EBE4C37B04D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98725" y="6142037"/>
            <a:ext cx="4513781" cy="1219200"/>
          </a:xfrm>
          <a:prstGeom prst="rect">
            <a:avLst/>
          </a:prstGeom>
        </p:spPr>
      </p:pic>
      <p:sp>
        <p:nvSpPr>
          <p:cNvPr id="1263" name="Left Brace 1262">
            <a:extLst>
              <a:ext uri="{FF2B5EF4-FFF2-40B4-BE49-F238E27FC236}">
                <a16:creationId xmlns:a16="http://schemas.microsoft.com/office/drawing/2014/main" id="{618A0789-D396-0B2C-0299-E7DA5BF2F770}"/>
              </a:ext>
            </a:extLst>
          </p:cNvPr>
          <p:cNvSpPr/>
          <p:nvPr/>
        </p:nvSpPr>
        <p:spPr>
          <a:xfrm>
            <a:off x="-369094" y="0"/>
            <a:ext cx="228600" cy="7559675"/>
          </a:xfrm>
          <a:prstGeom prst="leftBrace">
            <a:avLst>
              <a:gd name="adj1" fmla="val 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64" name="TextBox 1263">
            <a:extLst>
              <a:ext uri="{FF2B5EF4-FFF2-40B4-BE49-F238E27FC236}">
                <a16:creationId xmlns:a16="http://schemas.microsoft.com/office/drawing/2014/main" id="{107152B7-6980-13D4-C9D1-EA5A664F8B4C}"/>
              </a:ext>
            </a:extLst>
          </p:cNvPr>
          <p:cNvSpPr txBox="1"/>
          <p:nvPr/>
        </p:nvSpPr>
        <p:spPr>
          <a:xfrm>
            <a:off x="-1969294" y="3475037"/>
            <a:ext cx="1559560" cy="1004955"/>
          </a:xfrm>
          <a:prstGeom prst="rect">
            <a:avLst/>
          </a:prstGeom>
          <a:noFill/>
        </p:spPr>
        <p:txBody>
          <a:bodyPr wrap="square" lIns="0" rtlCol="0">
            <a:spAutoFit/>
          </a:bodyPr>
          <a:lstStyle/>
          <a:p>
            <a:pPr algn="r">
              <a:lnSpc>
                <a:spcPct val="110000"/>
              </a:lnSpc>
              <a:spcAft>
                <a:spcPts val="1200"/>
              </a:spcAft>
            </a:pPr>
            <a:r>
              <a:rPr lang="en-US" sz="2800" b="1">
                <a:latin typeface="Georgia" panose="02040502050405020303" pitchFamily="18" charset="0"/>
              </a:rPr>
              <a:t>A4 </a:t>
            </a:r>
            <a:r>
              <a:rPr lang="en-US" sz="2800">
                <a:latin typeface="Georgia" panose="02040502050405020303" pitchFamily="18" charset="0"/>
              </a:rPr>
              <a:t>format</a:t>
            </a:r>
          </a:p>
        </p:txBody>
      </p:sp>
    </p:spTree>
    <p:extLst>
      <p:ext uri="{BB962C8B-B14F-4D97-AF65-F5344CB8AC3E}">
        <p14:creationId xmlns:p14="http://schemas.microsoft.com/office/powerpoint/2010/main" val="11860819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C1A92-8C22-678A-CE7C-8C219D14C2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E3885D-F2D0-D4B3-FF59-5E2BC0AF87B2}"/>
              </a:ext>
            </a:extLst>
          </p:cNvPr>
          <p:cNvSpPr>
            <a:spLocks noGrp="1"/>
          </p:cNvSpPr>
          <p:nvPr>
            <p:ph type="title"/>
          </p:nvPr>
        </p:nvSpPr>
        <p:spPr>
          <a:xfrm>
            <a:off x="534590" y="2803050"/>
            <a:ext cx="9622632" cy="1259946"/>
          </a:xfrm>
        </p:spPr>
        <p:txBody>
          <a:bodyPr>
            <a:normAutofit/>
          </a:bodyPr>
          <a:lstStyle/>
          <a:p>
            <a:r>
              <a:rPr lang="en-US" dirty="0">
                <a:latin typeface="Georgia" panose="02040502050405020303" pitchFamily="18" charset="0"/>
              </a:rPr>
              <a:t>Mandarin</a:t>
            </a:r>
          </a:p>
        </p:txBody>
      </p:sp>
    </p:spTree>
    <p:extLst>
      <p:ext uri="{BB962C8B-B14F-4D97-AF65-F5344CB8AC3E}">
        <p14:creationId xmlns:p14="http://schemas.microsoft.com/office/powerpoint/2010/main" val="42843427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D036D-3B15-BD1B-394E-C992AF59AF52}"/>
            </a:ext>
          </a:extLst>
        </p:cNvPr>
        <p:cNvGrpSpPr/>
        <p:nvPr/>
      </p:nvGrpSpPr>
      <p:grpSpPr>
        <a:xfrm>
          <a:off x="0" y="0"/>
          <a:ext cx="0" cy="0"/>
          <a:chOff x="0" y="0"/>
          <a:chExt cx="0" cy="0"/>
        </a:xfrm>
      </p:grpSpPr>
      <p:sp>
        <p:nvSpPr>
          <p:cNvPr id="1260" name="Freeform 1259">
            <a:extLst>
              <a:ext uri="{FF2B5EF4-FFF2-40B4-BE49-F238E27FC236}">
                <a16:creationId xmlns:a16="http://schemas.microsoft.com/office/drawing/2014/main" id="{71819AD4-A6D7-4423-D134-462F9AB05B08}"/>
              </a:ext>
            </a:extLst>
          </p:cNvPr>
          <p:cNvSpPr/>
          <p:nvPr/>
        </p:nvSpPr>
        <p:spPr>
          <a:xfrm>
            <a:off x="0" y="390525"/>
            <a:ext cx="6184106" cy="5675313"/>
          </a:xfrm>
          <a:custGeom>
            <a:avLst/>
            <a:gdLst>
              <a:gd name="csX0" fmla="*/ 0 w 6184106"/>
              <a:gd name="csY0" fmla="*/ 0 h 5675313"/>
              <a:gd name="csX1" fmla="*/ 5996551 w 6184106"/>
              <a:gd name="csY1" fmla="*/ 0 h 5675313"/>
              <a:gd name="csX2" fmla="*/ 6184106 w 6184106"/>
              <a:gd name="csY2" fmla="*/ 112979 h 5675313"/>
              <a:gd name="csX3" fmla="*/ 6184106 w 6184106"/>
              <a:gd name="csY3" fmla="*/ 5562333 h 5675313"/>
              <a:gd name="csX4" fmla="*/ 5996551 w 6184106"/>
              <a:gd name="csY4" fmla="*/ 5675313 h 5675313"/>
              <a:gd name="csX5" fmla="*/ 0 w 6184106"/>
              <a:gd name="csY5" fmla="*/ 5675313 h 5675313"/>
              <a:gd name="csX6" fmla="*/ 0 w 6184106"/>
              <a:gd name="csY6" fmla="*/ 0 h 567531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5675313">
                <a:moveTo>
                  <a:pt x="0" y="0"/>
                </a:moveTo>
                <a:lnTo>
                  <a:pt x="5996551" y="0"/>
                </a:lnTo>
                <a:cubicBezTo>
                  <a:pt x="6100148" y="0"/>
                  <a:pt x="6184106" y="50570"/>
                  <a:pt x="6184106" y="112979"/>
                </a:cubicBezTo>
                <a:lnTo>
                  <a:pt x="6184106" y="5562333"/>
                </a:lnTo>
                <a:cubicBezTo>
                  <a:pt x="6184106" y="5624741"/>
                  <a:pt x="6100148" y="5675313"/>
                  <a:pt x="5996551" y="5675313"/>
                </a:cubicBezTo>
                <a:lnTo>
                  <a:pt x="0" y="5675313"/>
                </a:lnTo>
                <a:lnTo>
                  <a:pt x="0" y="0"/>
                </a:lnTo>
                <a:close/>
              </a:path>
            </a:pathLst>
          </a:custGeom>
          <a:solidFill>
            <a:srgbClr val="DDE9F7"/>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55" name="Freeform 1254">
            <a:extLst>
              <a:ext uri="{FF2B5EF4-FFF2-40B4-BE49-F238E27FC236}">
                <a16:creationId xmlns:a16="http://schemas.microsoft.com/office/drawing/2014/main" id="{2EAA5D47-294F-FBCD-B370-DEA1EECA08DA}"/>
              </a:ext>
            </a:extLst>
          </p:cNvPr>
          <p:cNvSpPr/>
          <p:nvPr/>
        </p:nvSpPr>
        <p:spPr>
          <a:xfrm>
            <a:off x="0" y="389744"/>
            <a:ext cx="6184106" cy="2344736"/>
          </a:xfrm>
          <a:custGeom>
            <a:avLst/>
            <a:gdLst>
              <a:gd name="csX0" fmla="*/ 0 w 6184106"/>
              <a:gd name="csY0" fmla="*/ 0 h 2344736"/>
              <a:gd name="csX1" fmla="*/ 6066775 w 6184106"/>
              <a:gd name="csY1" fmla="*/ 0 h 2344736"/>
              <a:gd name="csX2" fmla="*/ 6184106 w 6184106"/>
              <a:gd name="csY2" fmla="*/ 117331 h 2344736"/>
              <a:gd name="csX3" fmla="*/ 6184106 w 6184106"/>
              <a:gd name="csY3" fmla="*/ 2227405 h 2344736"/>
              <a:gd name="csX4" fmla="*/ 6066775 w 6184106"/>
              <a:gd name="csY4" fmla="*/ 2344736 h 2344736"/>
              <a:gd name="csX5" fmla="*/ 0 w 6184106"/>
              <a:gd name="csY5" fmla="*/ 2344736 h 2344736"/>
              <a:gd name="csX6" fmla="*/ 0 w 6184106"/>
              <a:gd name="csY6" fmla="*/ 0 h 2344736"/>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2344736">
                <a:moveTo>
                  <a:pt x="0" y="0"/>
                </a:moveTo>
                <a:lnTo>
                  <a:pt x="6066775" y="0"/>
                </a:lnTo>
                <a:cubicBezTo>
                  <a:pt x="6131575" y="0"/>
                  <a:pt x="6184106" y="52531"/>
                  <a:pt x="6184106" y="117331"/>
                </a:cubicBezTo>
                <a:lnTo>
                  <a:pt x="6184106" y="2227405"/>
                </a:lnTo>
                <a:cubicBezTo>
                  <a:pt x="6184106" y="2292205"/>
                  <a:pt x="6131575" y="2344736"/>
                  <a:pt x="6066775" y="2344736"/>
                </a:cubicBezTo>
                <a:lnTo>
                  <a:pt x="0" y="2344736"/>
                </a:lnTo>
                <a:lnTo>
                  <a:pt x="0" y="0"/>
                </a:lnTo>
                <a:close/>
              </a:path>
            </a:pathLst>
          </a:custGeom>
          <a:solidFill>
            <a:srgbClr val="F04A2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245" name="Graphic 1244">
            <a:extLst>
              <a:ext uri="{FF2B5EF4-FFF2-40B4-BE49-F238E27FC236}">
                <a16:creationId xmlns:a16="http://schemas.microsoft.com/office/drawing/2014/main" id="{7361D8BC-5D52-BA82-95C2-BB8D14DCD590}"/>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488906" y="746211"/>
            <a:ext cx="1387450" cy="1387450"/>
          </a:xfrm>
          <a:prstGeom prst="rect">
            <a:avLst/>
          </a:prstGeom>
        </p:spPr>
      </p:pic>
      <p:sp>
        <p:nvSpPr>
          <p:cNvPr id="3" name="TextBox 2">
            <a:extLst>
              <a:ext uri="{FF2B5EF4-FFF2-40B4-BE49-F238E27FC236}">
                <a16:creationId xmlns:a16="http://schemas.microsoft.com/office/drawing/2014/main" id="{53A854F3-1881-1431-008B-A2146DD581A9}"/>
              </a:ext>
            </a:extLst>
          </p:cNvPr>
          <p:cNvSpPr txBox="1"/>
          <p:nvPr/>
        </p:nvSpPr>
        <p:spPr>
          <a:xfrm>
            <a:off x="360363" y="2865437"/>
            <a:ext cx="4985543" cy="2367828"/>
          </a:xfrm>
          <a:prstGeom prst="rect">
            <a:avLst/>
          </a:prstGeom>
          <a:noFill/>
        </p:spPr>
        <p:txBody>
          <a:bodyPr wrap="square" lIns="0" rtlCol="0">
            <a:spAutoFit/>
          </a:bodyPr>
          <a:lstStyle/>
          <a:p>
            <a:pPr>
              <a:lnSpc>
                <a:spcPct val="110000"/>
              </a:lnSpc>
              <a:spcAft>
                <a:spcPts val="1200"/>
              </a:spcAft>
            </a:pPr>
            <a:r>
              <a:rPr lang="ja-JP" altLang="en-US" sz="3200" b="1">
                <a:solidFill>
                  <a:srgbClr val="326BB4"/>
                </a:solidFill>
                <a:latin typeface="Georgia" panose="02040502050405020303" pitchFamily="18" charset="0"/>
              </a:rPr>
              <a:t>其目标很简单：</a:t>
            </a:r>
            <a:endParaRPr lang="en-GB" altLang="ja-JP" sz="3200" b="1" dirty="0">
              <a:solidFill>
                <a:srgbClr val="326BB4"/>
              </a:solidFill>
              <a:latin typeface="Georgia" panose="02040502050405020303" pitchFamily="18" charset="0"/>
            </a:endParaRPr>
          </a:p>
          <a:p>
            <a:pPr>
              <a:lnSpc>
                <a:spcPct val="110000"/>
              </a:lnSpc>
              <a:spcAft>
                <a:spcPts val="1200"/>
              </a:spcAft>
            </a:pPr>
            <a:r>
              <a:rPr lang="ja-JP" altLang="en-US" sz="3200">
                <a:solidFill>
                  <a:srgbClr val="454849"/>
                </a:solidFill>
                <a:latin typeface="Georgia" panose="02040502050405020303" pitchFamily="18" charset="0"/>
              </a:rPr>
              <a:t>记录白癜风患者及其照护者的真实生活经历，并将这些证据转化为切实的改变。</a:t>
            </a:r>
            <a:endParaRPr lang="en-US" sz="3200" dirty="0">
              <a:solidFill>
                <a:srgbClr val="454849"/>
              </a:solidFill>
              <a:latin typeface="Georgia" panose="02040502050405020303" pitchFamily="18" charset="0"/>
            </a:endParaRPr>
          </a:p>
        </p:txBody>
      </p:sp>
      <p:sp>
        <p:nvSpPr>
          <p:cNvPr id="1243" name="TextBox 1242">
            <a:extLst>
              <a:ext uri="{FF2B5EF4-FFF2-40B4-BE49-F238E27FC236}">
                <a16:creationId xmlns:a16="http://schemas.microsoft.com/office/drawing/2014/main" id="{E9F6FA06-4292-9351-5345-0A5FCECDC93C}"/>
              </a:ext>
            </a:extLst>
          </p:cNvPr>
          <p:cNvSpPr txBox="1"/>
          <p:nvPr/>
        </p:nvSpPr>
        <p:spPr>
          <a:xfrm>
            <a:off x="361187" y="716285"/>
            <a:ext cx="5289519" cy="1672253"/>
          </a:xfrm>
          <a:prstGeom prst="rect">
            <a:avLst/>
          </a:prstGeom>
          <a:noFill/>
        </p:spPr>
        <p:txBody>
          <a:bodyPr wrap="square" lIns="0" rtlCol="0">
            <a:spAutoFit/>
          </a:bodyPr>
          <a:lstStyle/>
          <a:p>
            <a:pPr>
              <a:lnSpc>
                <a:spcPct val="110000"/>
              </a:lnSpc>
              <a:spcAft>
                <a:spcPts val="1200"/>
              </a:spcAft>
            </a:pPr>
            <a:r>
              <a:rPr lang="en-US" sz="3200" b="1" dirty="0">
                <a:solidFill>
                  <a:schemeClr val="bg1"/>
                </a:solidFill>
                <a:latin typeface="Georgia" panose="02040502050405020303" pitchFamily="18" charset="0"/>
              </a:rPr>
              <a:t>VIPOC </a:t>
            </a:r>
            <a:r>
              <a:rPr lang="ja-JP" altLang="en-US" sz="3200" b="1">
                <a:solidFill>
                  <a:schemeClr val="bg1"/>
                </a:solidFill>
                <a:latin typeface="Georgia" panose="02040502050405020303" pitchFamily="18" charset="0"/>
              </a:rPr>
              <a:t>已推出一项开创性的全球患者及照护者体验调查，该调查支持 </a:t>
            </a:r>
            <a:r>
              <a:rPr lang="en-US" altLang="ja-JP" sz="3200" b="1" dirty="0">
                <a:solidFill>
                  <a:schemeClr val="bg1"/>
                </a:solidFill>
                <a:latin typeface="Georgia" panose="02040502050405020303" pitchFamily="18" charset="0"/>
              </a:rPr>
              <a:t>16 </a:t>
            </a:r>
            <a:r>
              <a:rPr lang="ja-JP" altLang="en-US" sz="3200" b="1">
                <a:solidFill>
                  <a:schemeClr val="bg1"/>
                </a:solidFill>
                <a:latin typeface="Georgia" panose="02040502050405020303" pitchFamily="18" charset="0"/>
              </a:rPr>
              <a:t>种语言。</a:t>
            </a:r>
            <a:endParaRPr lang="en-US" sz="3200" b="1" dirty="0">
              <a:solidFill>
                <a:schemeClr val="bg1"/>
              </a:solidFill>
              <a:latin typeface="Georgia" panose="02040502050405020303" pitchFamily="18" charset="0"/>
            </a:endParaRPr>
          </a:p>
        </p:txBody>
      </p:sp>
      <p:pic>
        <p:nvPicPr>
          <p:cNvPr id="8" name="Graphic 7">
            <a:extLst>
              <a:ext uri="{FF2B5EF4-FFF2-40B4-BE49-F238E27FC236}">
                <a16:creationId xmlns:a16="http://schemas.microsoft.com/office/drawing/2014/main" id="{876746D2-2D60-C6E4-A937-603D44EB0DAA}"/>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041106" y="2128956"/>
            <a:ext cx="5370634" cy="5232281"/>
          </a:xfrm>
          <a:prstGeom prst="rect">
            <a:avLst/>
          </a:prstGeom>
        </p:spPr>
      </p:pic>
      <p:sp>
        <p:nvSpPr>
          <p:cNvPr id="1246" name="Rectangle 1245">
            <a:extLst>
              <a:ext uri="{FF2B5EF4-FFF2-40B4-BE49-F238E27FC236}">
                <a16:creationId xmlns:a16="http://schemas.microsoft.com/office/drawing/2014/main" id="{176A4724-F794-FFD7-7835-8084538A622A}"/>
              </a:ext>
            </a:extLst>
          </p:cNvPr>
          <p:cNvSpPr/>
          <p:nvPr/>
        </p:nvSpPr>
        <p:spPr>
          <a:xfrm>
            <a:off x="0" y="7469675"/>
            <a:ext cx="10691813" cy="90000"/>
          </a:xfrm>
          <a:prstGeom prst="rect">
            <a:avLst/>
          </a:prstGeom>
          <a:solidFill>
            <a:srgbClr val="326B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p14="http://schemas.microsoft.com/office/powerpoint/2010/main">
        <mc:Choice Requires="p14">
          <p:contentPart p14:bwMode="auto" r:id="rId5">
            <p14:nvContentPartPr>
              <p14:cNvPr id="1251" name="Ink 1250">
                <a:extLst>
                  <a:ext uri="{FF2B5EF4-FFF2-40B4-BE49-F238E27FC236}">
                    <a16:creationId xmlns:a16="http://schemas.microsoft.com/office/drawing/2014/main" id="{2BD1BBFD-A11B-E3CA-9F67-E72B14CA0FC8}"/>
                  </a:ext>
                </a:extLst>
              </p14:cNvPr>
              <p14:cNvContentPartPr/>
              <p14:nvPr/>
            </p14:nvContentPartPr>
            <p14:xfrm>
              <a:off x="8012905" y="1691424"/>
              <a:ext cx="2317721" cy="63177"/>
            </p14:xfrm>
          </p:contentPart>
        </mc:Choice>
        <mc:Fallback xmlns="">
          <p:pic>
            <p:nvPicPr>
              <p:cNvPr id="1251" name="Ink 1250">
                <a:extLst>
                  <a:ext uri="{FF2B5EF4-FFF2-40B4-BE49-F238E27FC236}">
                    <a16:creationId xmlns:a16="http://schemas.microsoft.com/office/drawing/2014/main" id="{2BD1BBFD-A11B-E3CA-9F67-E72B14CA0FC8}"/>
                  </a:ext>
                </a:extLst>
              </p:cNvPr>
              <p:cNvPicPr/>
              <p:nvPr/>
            </p:nvPicPr>
            <p:blipFill>
              <a:blip r:embed="rId6"/>
              <a:stretch>
                <a:fillRect/>
              </a:stretch>
            </p:blipFill>
            <p:spPr>
              <a:xfrm>
                <a:off x="7987337" y="1665645"/>
                <a:ext cx="2368498" cy="114009"/>
              </a:xfrm>
              <a:prstGeom prst="rect">
                <a:avLst/>
              </a:prstGeom>
            </p:spPr>
          </p:pic>
        </mc:Fallback>
      </mc:AlternateContent>
      <p:sp>
        <p:nvSpPr>
          <p:cNvPr id="1248" name="TextBox 1247">
            <a:extLst>
              <a:ext uri="{FF2B5EF4-FFF2-40B4-BE49-F238E27FC236}">
                <a16:creationId xmlns:a16="http://schemas.microsoft.com/office/drawing/2014/main" id="{4E8D3913-9134-9275-8751-C3C6D9EE6EEA}"/>
              </a:ext>
            </a:extLst>
          </p:cNvPr>
          <p:cNvSpPr txBox="1"/>
          <p:nvPr/>
        </p:nvSpPr>
        <p:spPr>
          <a:xfrm>
            <a:off x="8012905" y="1154701"/>
            <a:ext cx="2591759" cy="526811"/>
          </a:xfrm>
          <a:prstGeom prst="rect">
            <a:avLst/>
          </a:prstGeom>
          <a:noFill/>
        </p:spPr>
        <p:txBody>
          <a:bodyPr wrap="square" lIns="0" rtlCol="0">
            <a:spAutoFit/>
          </a:bodyPr>
          <a:lstStyle/>
          <a:p>
            <a:pPr>
              <a:lnSpc>
                <a:spcPct val="110000"/>
              </a:lnSpc>
              <a:spcAft>
                <a:spcPts val="1200"/>
              </a:spcAft>
            </a:pPr>
            <a:r>
              <a:rPr lang="ja-JP" altLang="en-US" sz="2800">
                <a:solidFill>
                  <a:srgbClr val="454849"/>
                </a:solidFill>
                <a:latin typeface="Georgia" panose="02040502050405020303" pitchFamily="18" charset="0"/>
              </a:rPr>
              <a:t>立即参与调查！</a:t>
            </a:r>
            <a:endParaRPr lang="en-US" sz="2800" dirty="0">
              <a:solidFill>
                <a:srgbClr val="454849"/>
              </a:solidFill>
              <a:latin typeface="Georgia" panose="02040502050405020303" pitchFamily="18" charset="0"/>
            </a:endParaRPr>
          </a:p>
        </p:txBody>
      </p:sp>
      <p:pic>
        <p:nvPicPr>
          <p:cNvPr id="1253" name="Picture 1252">
            <a:extLst>
              <a:ext uri="{FF2B5EF4-FFF2-40B4-BE49-F238E27FC236}">
                <a16:creationId xmlns:a16="http://schemas.microsoft.com/office/drawing/2014/main" id="{44779F50-1E00-22FD-4F40-8A1EF8C1E39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8725" y="6142037"/>
            <a:ext cx="4513781" cy="1219200"/>
          </a:xfrm>
          <a:prstGeom prst="rect">
            <a:avLst/>
          </a:prstGeom>
        </p:spPr>
      </p:pic>
      <p:sp>
        <p:nvSpPr>
          <p:cNvPr id="1263" name="Left Brace 1262">
            <a:extLst>
              <a:ext uri="{FF2B5EF4-FFF2-40B4-BE49-F238E27FC236}">
                <a16:creationId xmlns:a16="http://schemas.microsoft.com/office/drawing/2014/main" id="{44D2B0FE-8F1D-FE79-D693-DF516DD3070A}"/>
              </a:ext>
            </a:extLst>
          </p:cNvPr>
          <p:cNvSpPr/>
          <p:nvPr/>
        </p:nvSpPr>
        <p:spPr>
          <a:xfrm>
            <a:off x="-369094" y="0"/>
            <a:ext cx="228600" cy="7559675"/>
          </a:xfrm>
          <a:prstGeom prst="leftBrace">
            <a:avLst>
              <a:gd name="adj1" fmla="val 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64" name="TextBox 1263">
            <a:extLst>
              <a:ext uri="{FF2B5EF4-FFF2-40B4-BE49-F238E27FC236}">
                <a16:creationId xmlns:a16="http://schemas.microsoft.com/office/drawing/2014/main" id="{18ACDAC3-BE90-D7FC-519C-4C04277BB58F}"/>
              </a:ext>
            </a:extLst>
          </p:cNvPr>
          <p:cNvSpPr txBox="1"/>
          <p:nvPr/>
        </p:nvSpPr>
        <p:spPr>
          <a:xfrm>
            <a:off x="-1969294" y="3475037"/>
            <a:ext cx="1559560" cy="1004955"/>
          </a:xfrm>
          <a:prstGeom prst="rect">
            <a:avLst/>
          </a:prstGeom>
          <a:noFill/>
        </p:spPr>
        <p:txBody>
          <a:bodyPr wrap="square" lIns="0" rtlCol="0">
            <a:spAutoFit/>
          </a:bodyPr>
          <a:lstStyle/>
          <a:p>
            <a:pPr algn="r">
              <a:lnSpc>
                <a:spcPct val="110000"/>
              </a:lnSpc>
              <a:spcAft>
                <a:spcPts val="1200"/>
              </a:spcAft>
            </a:pPr>
            <a:r>
              <a:rPr lang="en-US" sz="2800" b="1">
                <a:latin typeface="Georgia" panose="02040502050405020303" pitchFamily="18" charset="0"/>
              </a:rPr>
              <a:t>A4 </a:t>
            </a:r>
            <a:r>
              <a:rPr lang="en-US" sz="2800">
                <a:latin typeface="Georgia" panose="02040502050405020303" pitchFamily="18" charset="0"/>
              </a:rPr>
              <a:t>format</a:t>
            </a:r>
          </a:p>
        </p:txBody>
      </p:sp>
    </p:spTree>
    <p:extLst>
      <p:ext uri="{BB962C8B-B14F-4D97-AF65-F5344CB8AC3E}">
        <p14:creationId xmlns:p14="http://schemas.microsoft.com/office/powerpoint/2010/main" val="11286551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1D44C0-2CE0-4024-0779-CA6F764AE8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C910E7-4972-F87B-4B86-1CE9760D4CA1}"/>
              </a:ext>
            </a:extLst>
          </p:cNvPr>
          <p:cNvSpPr>
            <a:spLocks noGrp="1"/>
          </p:cNvSpPr>
          <p:nvPr>
            <p:ph type="title"/>
          </p:nvPr>
        </p:nvSpPr>
        <p:spPr>
          <a:xfrm>
            <a:off x="534590" y="2803050"/>
            <a:ext cx="9622632" cy="1259946"/>
          </a:xfrm>
        </p:spPr>
        <p:txBody>
          <a:bodyPr>
            <a:normAutofit/>
          </a:bodyPr>
          <a:lstStyle/>
          <a:p>
            <a:r>
              <a:rPr lang="en-US" dirty="0">
                <a:latin typeface="Georgia" panose="02040502050405020303" pitchFamily="18" charset="0"/>
              </a:rPr>
              <a:t>Polish</a:t>
            </a:r>
          </a:p>
        </p:txBody>
      </p:sp>
    </p:spTree>
    <p:extLst>
      <p:ext uri="{BB962C8B-B14F-4D97-AF65-F5344CB8AC3E}">
        <p14:creationId xmlns:p14="http://schemas.microsoft.com/office/powerpoint/2010/main" val="32775034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AB25F-C425-6B7A-B3A8-C9E48373B09A}"/>
            </a:ext>
          </a:extLst>
        </p:cNvPr>
        <p:cNvGrpSpPr/>
        <p:nvPr/>
      </p:nvGrpSpPr>
      <p:grpSpPr>
        <a:xfrm>
          <a:off x="0" y="0"/>
          <a:ext cx="0" cy="0"/>
          <a:chOff x="0" y="0"/>
          <a:chExt cx="0" cy="0"/>
        </a:xfrm>
      </p:grpSpPr>
      <p:sp>
        <p:nvSpPr>
          <p:cNvPr id="1260" name="Freeform 1259">
            <a:extLst>
              <a:ext uri="{FF2B5EF4-FFF2-40B4-BE49-F238E27FC236}">
                <a16:creationId xmlns:a16="http://schemas.microsoft.com/office/drawing/2014/main" id="{C4073F10-762D-833D-268D-64D8CABA3699}"/>
              </a:ext>
            </a:extLst>
          </p:cNvPr>
          <p:cNvSpPr/>
          <p:nvPr/>
        </p:nvSpPr>
        <p:spPr>
          <a:xfrm>
            <a:off x="0" y="390525"/>
            <a:ext cx="6184106" cy="5675313"/>
          </a:xfrm>
          <a:custGeom>
            <a:avLst/>
            <a:gdLst>
              <a:gd name="csX0" fmla="*/ 0 w 6184106"/>
              <a:gd name="csY0" fmla="*/ 0 h 5675313"/>
              <a:gd name="csX1" fmla="*/ 5996551 w 6184106"/>
              <a:gd name="csY1" fmla="*/ 0 h 5675313"/>
              <a:gd name="csX2" fmla="*/ 6184106 w 6184106"/>
              <a:gd name="csY2" fmla="*/ 112979 h 5675313"/>
              <a:gd name="csX3" fmla="*/ 6184106 w 6184106"/>
              <a:gd name="csY3" fmla="*/ 5562333 h 5675313"/>
              <a:gd name="csX4" fmla="*/ 5996551 w 6184106"/>
              <a:gd name="csY4" fmla="*/ 5675313 h 5675313"/>
              <a:gd name="csX5" fmla="*/ 0 w 6184106"/>
              <a:gd name="csY5" fmla="*/ 5675313 h 5675313"/>
              <a:gd name="csX6" fmla="*/ 0 w 6184106"/>
              <a:gd name="csY6" fmla="*/ 0 h 567531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5675313">
                <a:moveTo>
                  <a:pt x="0" y="0"/>
                </a:moveTo>
                <a:lnTo>
                  <a:pt x="5996551" y="0"/>
                </a:lnTo>
                <a:cubicBezTo>
                  <a:pt x="6100148" y="0"/>
                  <a:pt x="6184106" y="50570"/>
                  <a:pt x="6184106" y="112979"/>
                </a:cubicBezTo>
                <a:lnTo>
                  <a:pt x="6184106" y="5562333"/>
                </a:lnTo>
                <a:cubicBezTo>
                  <a:pt x="6184106" y="5624741"/>
                  <a:pt x="6100148" y="5675313"/>
                  <a:pt x="5996551" y="5675313"/>
                </a:cubicBezTo>
                <a:lnTo>
                  <a:pt x="0" y="5675313"/>
                </a:lnTo>
                <a:lnTo>
                  <a:pt x="0" y="0"/>
                </a:lnTo>
                <a:close/>
              </a:path>
            </a:pathLst>
          </a:custGeom>
          <a:solidFill>
            <a:srgbClr val="DDE9F7"/>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55" name="Freeform 1254">
            <a:extLst>
              <a:ext uri="{FF2B5EF4-FFF2-40B4-BE49-F238E27FC236}">
                <a16:creationId xmlns:a16="http://schemas.microsoft.com/office/drawing/2014/main" id="{D32D5FCD-EAFC-1A0E-106B-EAA2DB998D52}"/>
              </a:ext>
            </a:extLst>
          </p:cNvPr>
          <p:cNvSpPr/>
          <p:nvPr/>
        </p:nvSpPr>
        <p:spPr>
          <a:xfrm>
            <a:off x="0" y="389744"/>
            <a:ext cx="6184106" cy="2344736"/>
          </a:xfrm>
          <a:custGeom>
            <a:avLst/>
            <a:gdLst>
              <a:gd name="csX0" fmla="*/ 0 w 6184106"/>
              <a:gd name="csY0" fmla="*/ 0 h 2344736"/>
              <a:gd name="csX1" fmla="*/ 6066775 w 6184106"/>
              <a:gd name="csY1" fmla="*/ 0 h 2344736"/>
              <a:gd name="csX2" fmla="*/ 6184106 w 6184106"/>
              <a:gd name="csY2" fmla="*/ 117331 h 2344736"/>
              <a:gd name="csX3" fmla="*/ 6184106 w 6184106"/>
              <a:gd name="csY3" fmla="*/ 2227405 h 2344736"/>
              <a:gd name="csX4" fmla="*/ 6066775 w 6184106"/>
              <a:gd name="csY4" fmla="*/ 2344736 h 2344736"/>
              <a:gd name="csX5" fmla="*/ 0 w 6184106"/>
              <a:gd name="csY5" fmla="*/ 2344736 h 2344736"/>
              <a:gd name="csX6" fmla="*/ 0 w 6184106"/>
              <a:gd name="csY6" fmla="*/ 0 h 2344736"/>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2344736">
                <a:moveTo>
                  <a:pt x="0" y="0"/>
                </a:moveTo>
                <a:lnTo>
                  <a:pt x="6066775" y="0"/>
                </a:lnTo>
                <a:cubicBezTo>
                  <a:pt x="6131575" y="0"/>
                  <a:pt x="6184106" y="52531"/>
                  <a:pt x="6184106" y="117331"/>
                </a:cubicBezTo>
                <a:lnTo>
                  <a:pt x="6184106" y="2227405"/>
                </a:lnTo>
                <a:cubicBezTo>
                  <a:pt x="6184106" y="2292205"/>
                  <a:pt x="6131575" y="2344736"/>
                  <a:pt x="6066775" y="2344736"/>
                </a:cubicBezTo>
                <a:lnTo>
                  <a:pt x="0" y="2344736"/>
                </a:lnTo>
                <a:lnTo>
                  <a:pt x="0" y="0"/>
                </a:lnTo>
                <a:close/>
              </a:path>
            </a:pathLst>
          </a:custGeom>
          <a:solidFill>
            <a:srgbClr val="F04A2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245" name="Graphic 1244">
            <a:extLst>
              <a:ext uri="{FF2B5EF4-FFF2-40B4-BE49-F238E27FC236}">
                <a16:creationId xmlns:a16="http://schemas.microsoft.com/office/drawing/2014/main" id="{DC7CFD28-0FF8-822A-2FB4-045843BBA6FE}"/>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488906" y="746211"/>
            <a:ext cx="1387450" cy="1387450"/>
          </a:xfrm>
          <a:prstGeom prst="rect">
            <a:avLst/>
          </a:prstGeom>
        </p:spPr>
      </p:pic>
      <p:sp>
        <p:nvSpPr>
          <p:cNvPr id="3" name="TextBox 2">
            <a:extLst>
              <a:ext uri="{FF2B5EF4-FFF2-40B4-BE49-F238E27FC236}">
                <a16:creationId xmlns:a16="http://schemas.microsoft.com/office/drawing/2014/main" id="{AECF3DF7-C415-5227-8508-DA31803312B2}"/>
              </a:ext>
            </a:extLst>
          </p:cNvPr>
          <p:cNvSpPr txBox="1"/>
          <p:nvPr/>
        </p:nvSpPr>
        <p:spPr>
          <a:xfrm>
            <a:off x="360363" y="2865437"/>
            <a:ext cx="4985543" cy="3140347"/>
          </a:xfrm>
          <a:prstGeom prst="rect">
            <a:avLst/>
          </a:prstGeom>
          <a:noFill/>
        </p:spPr>
        <p:txBody>
          <a:bodyPr wrap="square" lIns="0" rtlCol="0">
            <a:spAutoFit/>
          </a:bodyPr>
          <a:lstStyle/>
          <a:p>
            <a:pPr>
              <a:lnSpc>
                <a:spcPct val="110000"/>
              </a:lnSpc>
              <a:spcAft>
                <a:spcPts val="1200"/>
              </a:spcAft>
            </a:pPr>
            <a:r>
              <a:rPr lang="en-US" sz="2600" b="1" dirty="0">
                <a:solidFill>
                  <a:srgbClr val="326BB4"/>
                </a:solidFill>
                <a:latin typeface="Georgia" panose="02040502050405020303" pitchFamily="18" charset="0"/>
              </a:rPr>
              <a:t>Cel </a:t>
            </a:r>
            <a:r>
              <a:rPr lang="en-US" sz="2600" b="1" dirty="0" err="1">
                <a:solidFill>
                  <a:srgbClr val="326BB4"/>
                </a:solidFill>
                <a:latin typeface="Georgia" panose="02040502050405020303" pitchFamily="18" charset="0"/>
              </a:rPr>
              <a:t>badania</a:t>
            </a:r>
            <a:r>
              <a:rPr lang="en-US" sz="2600" b="1" dirty="0">
                <a:solidFill>
                  <a:srgbClr val="326BB4"/>
                </a:solidFill>
                <a:latin typeface="Georgia" panose="02040502050405020303" pitchFamily="18" charset="0"/>
              </a:rPr>
              <a:t> jest </a:t>
            </a:r>
            <a:r>
              <a:rPr lang="en-US" sz="2600" b="1" dirty="0" err="1">
                <a:solidFill>
                  <a:srgbClr val="326BB4"/>
                </a:solidFill>
                <a:latin typeface="Georgia" panose="02040502050405020303" pitchFamily="18" charset="0"/>
              </a:rPr>
              <a:t>prosty</a:t>
            </a:r>
            <a:r>
              <a:rPr lang="en-US" sz="2600" b="1" dirty="0">
                <a:solidFill>
                  <a:srgbClr val="326BB4"/>
                </a:solidFill>
                <a:latin typeface="Georgia" panose="02040502050405020303" pitchFamily="18" charset="0"/>
              </a:rPr>
              <a:t>: </a:t>
            </a:r>
            <a:r>
              <a:rPr lang="en-US" sz="2600" dirty="0" err="1">
                <a:solidFill>
                  <a:srgbClr val="454849"/>
                </a:solidFill>
                <a:latin typeface="Georgia" panose="02040502050405020303" pitchFamily="18" charset="0"/>
              </a:rPr>
              <a:t>zebranie</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prawdziwych</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rzeczywistych</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doświadczeń</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osób</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cierpiących</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na</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bielactwo</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oraz</a:t>
            </a:r>
            <a:r>
              <a:rPr lang="en-US" sz="2600" dirty="0">
                <a:solidFill>
                  <a:srgbClr val="454849"/>
                </a:solidFill>
                <a:latin typeface="Georgia" panose="02040502050405020303" pitchFamily="18" charset="0"/>
              </a:rPr>
              <a:t> ich </a:t>
            </a:r>
            <a:r>
              <a:rPr lang="en-US" sz="2600" dirty="0" err="1">
                <a:solidFill>
                  <a:srgbClr val="454849"/>
                </a:solidFill>
                <a:latin typeface="Georgia" panose="02040502050405020303" pitchFamily="18" charset="0"/>
              </a:rPr>
              <a:t>opiekunów</a:t>
            </a:r>
            <a:r>
              <a:rPr lang="en-US" sz="2600" dirty="0">
                <a:solidFill>
                  <a:srgbClr val="454849"/>
                </a:solidFill>
                <a:latin typeface="Georgia" panose="02040502050405020303" pitchFamily="18" charset="0"/>
              </a:rPr>
              <a:t>, a </a:t>
            </a:r>
            <a:r>
              <a:rPr lang="en-US" sz="2600" dirty="0" err="1">
                <a:solidFill>
                  <a:srgbClr val="454849"/>
                </a:solidFill>
                <a:latin typeface="Georgia" panose="02040502050405020303" pitchFamily="18" charset="0"/>
              </a:rPr>
              <a:t>następnie</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przełożenie</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tych</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informacji</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na</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konkretne</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zmiany</a:t>
            </a:r>
            <a:r>
              <a:rPr lang="en-US" sz="2600" dirty="0">
                <a:solidFill>
                  <a:srgbClr val="454849"/>
                </a:solidFill>
                <a:latin typeface="Georgia" panose="02040502050405020303" pitchFamily="18" charset="0"/>
              </a:rPr>
              <a:t>.</a:t>
            </a:r>
          </a:p>
        </p:txBody>
      </p:sp>
      <p:sp>
        <p:nvSpPr>
          <p:cNvPr id="1243" name="TextBox 1242">
            <a:extLst>
              <a:ext uri="{FF2B5EF4-FFF2-40B4-BE49-F238E27FC236}">
                <a16:creationId xmlns:a16="http://schemas.microsoft.com/office/drawing/2014/main" id="{2B5260F5-CE47-3A99-25A8-1BBAD2C01CA8}"/>
              </a:ext>
            </a:extLst>
          </p:cNvPr>
          <p:cNvSpPr txBox="1"/>
          <p:nvPr/>
        </p:nvSpPr>
        <p:spPr>
          <a:xfrm>
            <a:off x="361187" y="585659"/>
            <a:ext cx="5289519" cy="1759841"/>
          </a:xfrm>
          <a:prstGeom prst="rect">
            <a:avLst/>
          </a:prstGeom>
          <a:noFill/>
        </p:spPr>
        <p:txBody>
          <a:bodyPr wrap="square" lIns="0" rtlCol="0">
            <a:spAutoFit/>
          </a:bodyPr>
          <a:lstStyle/>
          <a:p>
            <a:pPr>
              <a:lnSpc>
                <a:spcPct val="110000"/>
              </a:lnSpc>
              <a:spcAft>
                <a:spcPts val="1200"/>
              </a:spcAft>
            </a:pPr>
            <a:r>
              <a:rPr lang="en-US" sz="2000" b="1" dirty="0">
                <a:solidFill>
                  <a:schemeClr val="bg1"/>
                </a:solidFill>
                <a:latin typeface="Georgia" panose="02040502050405020303" pitchFamily="18" charset="0"/>
              </a:rPr>
              <a:t>Organizacja VIPOC </a:t>
            </a:r>
            <a:r>
              <a:rPr lang="en-US" sz="2000" b="1" dirty="0" err="1">
                <a:solidFill>
                  <a:schemeClr val="bg1"/>
                </a:solidFill>
                <a:latin typeface="Georgia" panose="02040502050405020303" pitchFamily="18" charset="0"/>
              </a:rPr>
              <a:t>uruchomiła</a:t>
            </a:r>
            <a:r>
              <a:rPr lang="en-US" sz="2000" b="1" dirty="0">
                <a:solidFill>
                  <a:schemeClr val="bg1"/>
                </a:solidFill>
                <a:latin typeface="Georgia" panose="02040502050405020303" pitchFamily="18" charset="0"/>
              </a:rPr>
              <a:t> </a:t>
            </a:r>
            <a:r>
              <a:rPr lang="en-US" sz="2000" b="1" dirty="0" err="1">
                <a:solidFill>
                  <a:schemeClr val="bg1"/>
                </a:solidFill>
                <a:latin typeface="Georgia" panose="02040502050405020303" pitchFamily="18" charset="0"/>
              </a:rPr>
              <a:t>pierwsze</a:t>
            </a:r>
            <a:r>
              <a:rPr lang="en-US" sz="2000" b="1" dirty="0">
                <a:solidFill>
                  <a:schemeClr val="bg1"/>
                </a:solidFill>
                <a:latin typeface="Georgia" panose="02040502050405020303" pitchFamily="18" charset="0"/>
              </a:rPr>
              <a:t> w </a:t>
            </a:r>
            <a:r>
              <a:rPr lang="en-US" sz="2000" b="1" dirty="0" err="1">
                <a:solidFill>
                  <a:schemeClr val="bg1"/>
                </a:solidFill>
                <a:latin typeface="Georgia" panose="02040502050405020303" pitchFamily="18" charset="0"/>
              </a:rPr>
              <a:t>swoim</a:t>
            </a:r>
            <a:r>
              <a:rPr lang="en-US" sz="2000" b="1" dirty="0">
                <a:solidFill>
                  <a:schemeClr val="bg1"/>
                </a:solidFill>
                <a:latin typeface="Georgia" panose="02040502050405020303" pitchFamily="18" charset="0"/>
              </a:rPr>
              <a:t> </a:t>
            </a:r>
            <a:r>
              <a:rPr lang="en-US" sz="2000" b="1" dirty="0" err="1">
                <a:solidFill>
                  <a:schemeClr val="bg1"/>
                </a:solidFill>
                <a:latin typeface="Georgia" panose="02040502050405020303" pitchFamily="18" charset="0"/>
              </a:rPr>
              <a:t>rodzaju</a:t>
            </a:r>
            <a:r>
              <a:rPr lang="en-US" sz="2000" b="1" dirty="0">
                <a:solidFill>
                  <a:schemeClr val="bg1"/>
                </a:solidFill>
                <a:latin typeface="Georgia" panose="02040502050405020303" pitchFamily="18" charset="0"/>
              </a:rPr>
              <a:t> </a:t>
            </a:r>
            <a:r>
              <a:rPr lang="en-US" sz="2000" b="1" dirty="0" err="1">
                <a:solidFill>
                  <a:schemeClr val="bg1"/>
                </a:solidFill>
                <a:latin typeface="Georgia" panose="02040502050405020303" pitchFamily="18" charset="0"/>
              </a:rPr>
              <a:t>globalne</a:t>
            </a:r>
            <a:r>
              <a:rPr lang="en-US" sz="2000" b="1" dirty="0">
                <a:solidFill>
                  <a:schemeClr val="bg1"/>
                </a:solidFill>
                <a:latin typeface="Georgia" panose="02040502050405020303" pitchFamily="18" charset="0"/>
              </a:rPr>
              <a:t> </a:t>
            </a:r>
            <a:r>
              <a:rPr lang="en-US" sz="2000" b="1" dirty="0" err="1">
                <a:solidFill>
                  <a:schemeClr val="bg1"/>
                </a:solidFill>
                <a:latin typeface="Georgia" panose="02040502050405020303" pitchFamily="18" charset="0"/>
              </a:rPr>
              <a:t>badanie</a:t>
            </a:r>
            <a:r>
              <a:rPr lang="en-US" sz="2000" b="1" dirty="0">
                <a:solidFill>
                  <a:schemeClr val="bg1"/>
                </a:solidFill>
                <a:latin typeface="Georgia" panose="02040502050405020303" pitchFamily="18" charset="0"/>
              </a:rPr>
              <a:t> </a:t>
            </a:r>
            <a:r>
              <a:rPr lang="en-US" sz="2000" b="1" dirty="0" err="1">
                <a:solidFill>
                  <a:schemeClr val="bg1"/>
                </a:solidFill>
                <a:latin typeface="Georgia" panose="02040502050405020303" pitchFamily="18" charset="0"/>
              </a:rPr>
              <a:t>dotyczące</a:t>
            </a:r>
            <a:r>
              <a:rPr lang="en-US" sz="2000" b="1" dirty="0">
                <a:solidFill>
                  <a:schemeClr val="bg1"/>
                </a:solidFill>
                <a:latin typeface="Georgia" panose="02040502050405020303" pitchFamily="18" charset="0"/>
              </a:rPr>
              <a:t> </a:t>
            </a:r>
            <a:r>
              <a:rPr lang="en-US" sz="2000" b="1" dirty="0" err="1">
                <a:solidFill>
                  <a:schemeClr val="bg1"/>
                </a:solidFill>
                <a:latin typeface="Georgia" panose="02040502050405020303" pitchFamily="18" charset="0"/>
              </a:rPr>
              <a:t>doświadczeń</a:t>
            </a:r>
            <a:r>
              <a:rPr lang="en-US" sz="2000" b="1" dirty="0">
                <a:solidFill>
                  <a:schemeClr val="bg1"/>
                </a:solidFill>
                <a:latin typeface="Georgia" panose="02040502050405020303" pitchFamily="18" charset="0"/>
              </a:rPr>
              <a:t> </a:t>
            </a:r>
            <a:r>
              <a:rPr lang="en-US" sz="2000" b="1" dirty="0" err="1">
                <a:solidFill>
                  <a:schemeClr val="bg1"/>
                </a:solidFill>
                <a:latin typeface="Georgia" panose="02040502050405020303" pitchFamily="18" charset="0"/>
              </a:rPr>
              <a:t>pacjentów</a:t>
            </a:r>
            <a:r>
              <a:rPr lang="en-US" sz="2000" b="1" dirty="0">
                <a:solidFill>
                  <a:schemeClr val="bg1"/>
                </a:solidFill>
                <a:latin typeface="Georgia" panose="02040502050405020303" pitchFamily="18" charset="0"/>
              </a:rPr>
              <a:t> </a:t>
            </a:r>
            <a:r>
              <a:rPr lang="en-US" sz="2000" b="1" dirty="0" err="1">
                <a:solidFill>
                  <a:schemeClr val="bg1"/>
                </a:solidFill>
                <a:latin typeface="Georgia" panose="02040502050405020303" pitchFamily="18" charset="0"/>
              </a:rPr>
              <a:t>i</a:t>
            </a:r>
            <a:r>
              <a:rPr lang="en-US" sz="2000" b="1" dirty="0">
                <a:solidFill>
                  <a:schemeClr val="bg1"/>
                </a:solidFill>
                <a:latin typeface="Georgia" panose="02040502050405020303" pitchFamily="18" charset="0"/>
              </a:rPr>
              <a:t> </a:t>
            </a:r>
            <a:r>
              <a:rPr lang="en-US" sz="2000" b="1" dirty="0" err="1">
                <a:solidFill>
                  <a:schemeClr val="bg1"/>
                </a:solidFill>
                <a:latin typeface="Georgia" panose="02040502050405020303" pitchFamily="18" charset="0"/>
              </a:rPr>
              <a:t>osób</a:t>
            </a:r>
            <a:r>
              <a:rPr lang="en-US" sz="2000" b="1" dirty="0">
                <a:solidFill>
                  <a:schemeClr val="bg1"/>
                </a:solidFill>
                <a:latin typeface="Georgia" panose="02040502050405020303" pitchFamily="18" charset="0"/>
              </a:rPr>
              <a:t> </a:t>
            </a:r>
            <a:r>
              <a:rPr lang="en-US" sz="2000" b="1" dirty="0" err="1">
                <a:solidFill>
                  <a:schemeClr val="bg1"/>
                </a:solidFill>
                <a:latin typeface="Georgia" panose="02040502050405020303" pitchFamily="18" charset="0"/>
              </a:rPr>
              <a:t>sprawujących</a:t>
            </a:r>
            <a:r>
              <a:rPr lang="en-US" sz="2000" b="1" dirty="0">
                <a:solidFill>
                  <a:schemeClr val="bg1"/>
                </a:solidFill>
                <a:latin typeface="Georgia" panose="02040502050405020303" pitchFamily="18" charset="0"/>
              </a:rPr>
              <a:t> </a:t>
            </a:r>
            <a:r>
              <a:rPr lang="en-US" sz="2000" b="1" dirty="0" err="1">
                <a:solidFill>
                  <a:schemeClr val="bg1"/>
                </a:solidFill>
                <a:latin typeface="Georgia" panose="02040502050405020303" pitchFamily="18" charset="0"/>
              </a:rPr>
              <a:t>nad</a:t>
            </a:r>
            <a:r>
              <a:rPr lang="en-US" sz="2000" b="1" dirty="0">
                <a:solidFill>
                  <a:schemeClr val="bg1"/>
                </a:solidFill>
                <a:latin typeface="Georgia" panose="02040502050405020303" pitchFamily="18" charset="0"/>
              </a:rPr>
              <a:t> </a:t>
            </a:r>
            <a:r>
              <a:rPr lang="en-US" sz="2000" b="1" dirty="0" err="1">
                <a:solidFill>
                  <a:schemeClr val="bg1"/>
                </a:solidFill>
                <a:latin typeface="Georgia" panose="02040502050405020303" pitchFamily="18" charset="0"/>
              </a:rPr>
              <a:t>nimi</a:t>
            </a:r>
            <a:r>
              <a:rPr lang="en-US" sz="2000" b="1" dirty="0">
                <a:solidFill>
                  <a:schemeClr val="bg1"/>
                </a:solidFill>
                <a:latin typeface="Georgia" panose="02040502050405020303" pitchFamily="18" charset="0"/>
              </a:rPr>
              <a:t> </a:t>
            </a:r>
            <a:r>
              <a:rPr lang="en-US" sz="2000" b="1" dirty="0" err="1">
                <a:solidFill>
                  <a:schemeClr val="bg1"/>
                </a:solidFill>
                <a:latin typeface="Georgia" panose="02040502050405020303" pitchFamily="18" charset="0"/>
              </a:rPr>
              <a:t>opiekę</a:t>
            </a:r>
            <a:r>
              <a:rPr lang="en-US" sz="2000" b="1" dirty="0">
                <a:solidFill>
                  <a:schemeClr val="bg1"/>
                </a:solidFill>
                <a:latin typeface="Georgia" panose="02040502050405020303" pitchFamily="18" charset="0"/>
              </a:rPr>
              <a:t>, </a:t>
            </a:r>
            <a:r>
              <a:rPr lang="en-US" sz="2000" b="1" dirty="0" err="1">
                <a:solidFill>
                  <a:schemeClr val="bg1"/>
                </a:solidFill>
                <a:latin typeface="Georgia" panose="02040502050405020303" pitchFamily="18" charset="0"/>
              </a:rPr>
              <a:t>dostępne</a:t>
            </a:r>
            <a:r>
              <a:rPr lang="en-US" sz="2000" b="1" dirty="0">
                <a:solidFill>
                  <a:schemeClr val="bg1"/>
                </a:solidFill>
                <a:latin typeface="Georgia" panose="02040502050405020303" pitchFamily="18" charset="0"/>
              </a:rPr>
              <a:t> w 16 </a:t>
            </a:r>
            <a:r>
              <a:rPr lang="en-US" sz="2000" b="1" dirty="0" err="1">
                <a:solidFill>
                  <a:schemeClr val="bg1"/>
                </a:solidFill>
                <a:latin typeface="Georgia" panose="02040502050405020303" pitchFamily="18" charset="0"/>
              </a:rPr>
              <a:t>językach</a:t>
            </a:r>
            <a:r>
              <a:rPr lang="en-US" sz="2000" b="1" dirty="0">
                <a:solidFill>
                  <a:schemeClr val="bg1"/>
                </a:solidFill>
                <a:latin typeface="Georgia" panose="02040502050405020303" pitchFamily="18" charset="0"/>
              </a:rPr>
              <a:t>.</a:t>
            </a:r>
          </a:p>
        </p:txBody>
      </p:sp>
      <p:pic>
        <p:nvPicPr>
          <p:cNvPr id="8" name="Graphic 7">
            <a:extLst>
              <a:ext uri="{FF2B5EF4-FFF2-40B4-BE49-F238E27FC236}">
                <a16:creationId xmlns:a16="http://schemas.microsoft.com/office/drawing/2014/main" id="{4B067461-50C5-B0EA-C6F0-DFEE1E0DA30B}"/>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041106" y="2128956"/>
            <a:ext cx="5370634" cy="5232281"/>
          </a:xfrm>
          <a:prstGeom prst="rect">
            <a:avLst/>
          </a:prstGeom>
        </p:spPr>
      </p:pic>
      <p:sp>
        <p:nvSpPr>
          <p:cNvPr id="1246" name="Rectangle 1245">
            <a:extLst>
              <a:ext uri="{FF2B5EF4-FFF2-40B4-BE49-F238E27FC236}">
                <a16:creationId xmlns:a16="http://schemas.microsoft.com/office/drawing/2014/main" id="{6C89B0C9-C5AC-ADA6-D7A4-738679C0C12E}"/>
              </a:ext>
            </a:extLst>
          </p:cNvPr>
          <p:cNvSpPr/>
          <p:nvPr/>
        </p:nvSpPr>
        <p:spPr>
          <a:xfrm>
            <a:off x="0" y="7469675"/>
            <a:ext cx="10691813" cy="90000"/>
          </a:xfrm>
          <a:prstGeom prst="rect">
            <a:avLst/>
          </a:prstGeom>
          <a:solidFill>
            <a:srgbClr val="326B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8" name="TextBox 1247">
            <a:extLst>
              <a:ext uri="{FF2B5EF4-FFF2-40B4-BE49-F238E27FC236}">
                <a16:creationId xmlns:a16="http://schemas.microsoft.com/office/drawing/2014/main" id="{5D3798A3-5954-85E4-2C64-C986556E133D}"/>
              </a:ext>
            </a:extLst>
          </p:cNvPr>
          <p:cNvSpPr txBox="1"/>
          <p:nvPr/>
        </p:nvSpPr>
        <p:spPr>
          <a:xfrm>
            <a:off x="8012906" y="929071"/>
            <a:ext cx="2627434" cy="1004890"/>
          </a:xfrm>
          <a:prstGeom prst="rect">
            <a:avLst/>
          </a:prstGeom>
          <a:noFill/>
        </p:spPr>
        <p:txBody>
          <a:bodyPr wrap="square" lIns="0" rtlCol="0">
            <a:spAutoFit/>
          </a:bodyPr>
          <a:lstStyle/>
          <a:p>
            <a:pPr>
              <a:lnSpc>
                <a:spcPct val="110000"/>
              </a:lnSpc>
              <a:spcAft>
                <a:spcPts val="1200"/>
              </a:spcAft>
            </a:pPr>
            <a:r>
              <a:rPr lang="en-US" sz="2800" dirty="0" err="1">
                <a:solidFill>
                  <a:srgbClr val="454849"/>
                </a:solidFill>
                <a:latin typeface="Georgia" panose="02040502050405020303" pitchFamily="18" charset="0"/>
              </a:rPr>
              <a:t>Wypełnij</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ankietę</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już</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dziś</a:t>
            </a:r>
            <a:r>
              <a:rPr lang="en-US" sz="2800" dirty="0">
                <a:solidFill>
                  <a:srgbClr val="454849"/>
                </a:solidFill>
                <a:latin typeface="Georgia" panose="02040502050405020303" pitchFamily="18" charset="0"/>
              </a:rPr>
              <a:t>! </a:t>
            </a:r>
          </a:p>
        </p:txBody>
      </p:sp>
      <p:pic>
        <p:nvPicPr>
          <p:cNvPr id="1253" name="Picture 1252">
            <a:extLst>
              <a:ext uri="{FF2B5EF4-FFF2-40B4-BE49-F238E27FC236}">
                <a16:creationId xmlns:a16="http://schemas.microsoft.com/office/drawing/2014/main" id="{FB06294C-45BE-2557-4431-A5D2C2874CE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98725" y="6142037"/>
            <a:ext cx="4513781" cy="1219200"/>
          </a:xfrm>
          <a:prstGeom prst="rect">
            <a:avLst/>
          </a:prstGeom>
        </p:spPr>
      </p:pic>
      <p:sp>
        <p:nvSpPr>
          <p:cNvPr id="1263" name="Left Brace 1262">
            <a:extLst>
              <a:ext uri="{FF2B5EF4-FFF2-40B4-BE49-F238E27FC236}">
                <a16:creationId xmlns:a16="http://schemas.microsoft.com/office/drawing/2014/main" id="{44C18D55-EEBE-E5C5-D6A0-EBA49D3691AB}"/>
              </a:ext>
            </a:extLst>
          </p:cNvPr>
          <p:cNvSpPr/>
          <p:nvPr/>
        </p:nvSpPr>
        <p:spPr>
          <a:xfrm>
            <a:off x="-369094" y="0"/>
            <a:ext cx="228600" cy="7559675"/>
          </a:xfrm>
          <a:prstGeom prst="leftBrace">
            <a:avLst>
              <a:gd name="adj1" fmla="val 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64" name="TextBox 1263">
            <a:extLst>
              <a:ext uri="{FF2B5EF4-FFF2-40B4-BE49-F238E27FC236}">
                <a16:creationId xmlns:a16="http://schemas.microsoft.com/office/drawing/2014/main" id="{3D5AA102-A31B-D51F-4E77-30BB5B05444B}"/>
              </a:ext>
            </a:extLst>
          </p:cNvPr>
          <p:cNvSpPr txBox="1"/>
          <p:nvPr/>
        </p:nvSpPr>
        <p:spPr>
          <a:xfrm>
            <a:off x="-1969294" y="3475037"/>
            <a:ext cx="1559560" cy="1004955"/>
          </a:xfrm>
          <a:prstGeom prst="rect">
            <a:avLst/>
          </a:prstGeom>
          <a:noFill/>
        </p:spPr>
        <p:txBody>
          <a:bodyPr wrap="square" lIns="0" rtlCol="0">
            <a:spAutoFit/>
          </a:bodyPr>
          <a:lstStyle/>
          <a:p>
            <a:pPr algn="r">
              <a:lnSpc>
                <a:spcPct val="110000"/>
              </a:lnSpc>
              <a:spcAft>
                <a:spcPts val="1200"/>
              </a:spcAft>
            </a:pPr>
            <a:r>
              <a:rPr lang="en-US" sz="2800" b="1">
                <a:latin typeface="Georgia" panose="02040502050405020303" pitchFamily="18" charset="0"/>
              </a:rPr>
              <a:t>A4 </a:t>
            </a:r>
            <a:r>
              <a:rPr lang="en-US" sz="2800">
                <a:latin typeface="Georgia" panose="02040502050405020303" pitchFamily="18" charset="0"/>
              </a:rPr>
              <a:t>format</a:t>
            </a:r>
          </a:p>
        </p:txBody>
      </p:sp>
      <mc:AlternateContent xmlns:mc="http://schemas.openxmlformats.org/markup-compatibility/2006" xmlns:p14="http://schemas.microsoft.com/office/powerpoint/2010/main">
        <mc:Choice Requires="p14">
          <p:contentPart p14:bwMode="auto" r:id="rId6">
            <p14:nvContentPartPr>
              <p14:cNvPr id="4" name="Ink 3">
                <a:extLst>
                  <a:ext uri="{FF2B5EF4-FFF2-40B4-BE49-F238E27FC236}">
                    <a16:creationId xmlns:a16="http://schemas.microsoft.com/office/drawing/2014/main" id="{983C2931-2934-D766-F577-0BD6F48B786C}"/>
                  </a:ext>
                </a:extLst>
              </p14:cNvPr>
              <p14:cNvContentPartPr/>
              <p14:nvPr/>
            </p14:nvContentPartPr>
            <p14:xfrm>
              <a:off x="9681633" y="1895504"/>
              <a:ext cx="884880" cy="24120"/>
            </p14:xfrm>
          </p:contentPart>
        </mc:Choice>
        <mc:Fallback xmlns="">
          <p:pic>
            <p:nvPicPr>
              <p:cNvPr id="4" name="Ink 3">
                <a:extLst>
                  <a:ext uri="{FF2B5EF4-FFF2-40B4-BE49-F238E27FC236}">
                    <a16:creationId xmlns:a16="http://schemas.microsoft.com/office/drawing/2014/main" id="{983C2931-2934-D766-F577-0BD6F48B786C}"/>
                  </a:ext>
                </a:extLst>
              </p:cNvPr>
              <p:cNvPicPr/>
              <p:nvPr/>
            </p:nvPicPr>
            <p:blipFill>
              <a:blip r:embed="rId7"/>
              <a:stretch>
                <a:fillRect/>
              </a:stretch>
            </p:blipFill>
            <p:spPr>
              <a:xfrm>
                <a:off x="9656073" y="1869944"/>
                <a:ext cx="935280" cy="74520"/>
              </a:xfrm>
              <a:prstGeom prst="rect">
                <a:avLst/>
              </a:prstGeom>
            </p:spPr>
          </p:pic>
        </mc:Fallback>
      </mc:AlternateContent>
    </p:spTree>
    <p:extLst>
      <p:ext uri="{BB962C8B-B14F-4D97-AF65-F5344CB8AC3E}">
        <p14:creationId xmlns:p14="http://schemas.microsoft.com/office/powerpoint/2010/main" val="12699530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0F706-B020-6D85-B568-3DF7FECF1B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6E800A-4DB5-7274-FCC2-FE1F9F1B1D88}"/>
              </a:ext>
            </a:extLst>
          </p:cNvPr>
          <p:cNvSpPr>
            <a:spLocks noGrp="1"/>
          </p:cNvSpPr>
          <p:nvPr>
            <p:ph type="title"/>
          </p:nvPr>
        </p:nvSpPr>
        <p:spPr>
          <a:xfrm>
            <a:off x="534590" y="2803050"/>
            <a:ext cx="9622632" cy="1259946"/>
          </a:xfrm>
        </p:spPr>
        <p:txBody>
          <a:bodyPr>
            <a:normAutofit/>
          </a:bodyPr>
          <a:lstStyle/>
          <a:p>
            <a:r>
              <a:rPr lang="en-US" dirty="0">
                <a:latin typeface="Georgia" panose="02040502050405020303" pitchFamily="18" charset="0"/>
              </a:rPr>
              <a:t>Portuguese</a:t>
            </a:r>
          </a:p>
        </p:txBody>
      </p:sp>
    </p:spTree>
    <p:extLst>
      <p:ext uri="{BB962C8B-B14F-4D97-AF65-F5344CB8AC3E}">
        <p14:creationId xmlns:p14="http://schemas.microsoft.com/office/powerpoint/2010/main" val="23255873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53CDF-90A9-BC5C-B19E-EA67E9B8CD97}"/>
            </a:ext>
          </a:extLst>
        </p:cNvPr>
        <p:cNvGrpSpPr/>
        <p:nvPr/>
      </p:nvGrpSpPr>
      <p:grpSpPr>
        <a:xfrm>
          <a:off x="0" y="0"/>
          <a:ext cx="0" cy="0"/>
          <a:chOff x="0" y="0"/>
          <a:chExt cx="0" cy="0"/>
        </a:xfrm>
      </p:grpSpPr>
      <p:sp>
        <p:nvSpPr>
          <p:cNvPr id="1260" name="Freeform 1259">
            <a:extLst>
              <a:ext uri="{FF2B5EF4-FFF2-40B4-BE49-F238E27FC236}">
                <a16:creationId xmlns:a16="http://schemas.microsoft.com/office/drawing/2014/main" id="{D42082EC-F9BA-221E-B7F9-5BF2B7CD5F05}"/>
              </a:ext>
            </a:extLst>
          </p:cNvPr>
          <p:cNvSpPr/>
          <p:nvPr/>
        </p:nvSpPr>
        <p:spPr>
          <a:xfrm>
            <a:off x="0" y="390525"/>
            <a:ext cx="6184106" cy="5675313"/>
          </a:xfrm>
          <a:custGeom>
            <a:avLst/>
            <a:gdLst>
              <a:gd name="csX0" fmla="*/ 0 w 6184106"/>
              <a:gd name="csY0" fmla="*/ 0 h 5675313"/>
              <a:gd name="csX1" fmla="*/ 5996551 w 6184106"/>
              <a:gd name="csY1" fmla="*/ 0 h 5675313"/>
              <a:gd name="csX2" fmla="*/ 6184106 w 6184106"/>
              <a:gd name="csY2" fmla="*/ 112979 h 5675313"/>
              <a:gd name="csX3" fmla="*/ 6184106 w 6184106"/>
              <a:gd name="csY3" fmla="*/ 5562333 h 5675313"/>
              <a:gd name="csX4" fmla="*/ 5996551 w 6184106"/>
              <a:gd name="csY4" fmla="*/ 5675313 h 5675313"/>
              <a:gd name="csX5" fmla="*/ 0 w 6184106"/>
              <a:gd name="csY5" fmla="*/ 5675313 h 5675313"/>
              <a:gd name="csX6" fmla="*/ 0 w 6184106"/>
              <a:gd name="csY6" fmla="*/ 0 h 567531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5675313">
                <a:moveTo>
                  <a:pt x="0" y="0"/>
                </a:moveTo>
                <a:lnTo>
                  <a:pt x="5996551" y="0"/>
                </a:lnTo>
                <a:cubicBezTo>
                  <a:pt x="6100148" y="0"/>
                  <a:pt x="6184106" y="50570"/>
                  <a:pt x="6184106" y="112979"/>
                </a:cubicBezTo>
                <a:lnTo>
                  <a:pt x="6184106" y="5562333"/>
                </a:lnTo>
                <a:cubicBezTo>
                  <a:pt x="6184106" y="5624741"/>
                  <a:pt x="6100148" y="5675313"/>
                  <a:pt x="5996551" y="5675313"/>
                </a:cubicBezTo>
                <a:lnTo>
                  <a:pt x="0" y="5675313"/>
                </a:lnTo>
                <a:lnTo>
                  <a:pt x="0" y="0"/>
                </a:lnTo>
                <a:close/>
              </a:path>
            </a:pathLst>
          </a:custGeom>
          <a:solidFill>
            <a:srgbClr val="DDE9F7"/>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55" name="Freeform 1254">
            <a:extLst>
              <a:ext uri="{FF2B5EF4-FFF2-40B4-BE49-F238E27FC236}">
                <a16:creationId xmlns:a16="http://schemas.microsoft.com/office/drawing/2014/main" id="{E6BA739F-C337-86C7-01C0-A3CF9AE88B52}"/>
              </a:ext>
            </a:extLst>
          </p:cNvPr>
          <p:cNvSpPr/>
          <p:nvPr/>
        </p:nvSpPr>
        <p:spPr>
          <a:xfrm>
            <a:off x="0" y="389744"/>
            <a:ext cx="6184106" cy="2344736"/>
          </a:xfrm>
          <a:custGeom>
            <a:avLst/>
            <a:gdLst>
              <a:gd name="csX0" fmla="*/ 0 w 6184106"/>
              <a:gd name="csY0" fmla="*/ 0 h 2344736"/>
              <a:gd name="csX1" fmla="*/ 6066775 w 6184106"/>
              <a:gd name="csY1" fmla="*/ 0 h 2344736"/>
              <a:gd name="csX2" fmla="*/ 6184106 w 6184106"/>
              <a:gd name="csY2" fmla="*/ 117331 h 2344736"/>
              <a:gd name="csX3" fmla="*/ 6184106 w 6184106"/>
              <a:gd name="csY3" fmla="*/ 2227405 h 2344736"/>
              <a:gd name="csX4" fmla="*/ 6066775 w 6184106"/>
              <a:gd name="csY4" fmla="*/ 2344736 h 2344736"/>
              <a:gd name="csX5" fmla="*/ 0 w 6184106"/>
              <a:gd name="csY5" fmla="*/ 2344736 h 2344736"/>
              <a:gd name="csX6" fmla="*/ 0 w 6184106"/>
              <a:gd name="csY6" fmla="*/ 0 h 2344736"/>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2344736">
                <a:moveTo>
                  <a:pt x="0" y="0"/>
                </a:moveTo>
                <a:lnTo>
                  <a:pt x="6066775" y="0"/>
                </a:lnTo>
                <a:cubicBezTo>
                  <a:pt x="6131575" y="0"/>
                  <a:pt x="6184106" y="52531"/>
                  <a:pt x="6184106" y="117331"/>
                </a:cubicBezTo>
                <a:lnTo>
                  <a:pt x="6184106" y="2227405"/>
                </a:lnTo>
                <a:cubicBezTo>
                  <a:pt x="6184106" y="2292205"/>
                  <a:pt x="6131575" y="2344736"/>
                  <a:pt x="6066775" y="2344736"/>
                </a:cubicBezTo>
                <a:lnTo>
                  <a:pt x="0" y="2344736"/>
                </a:lnTo>
                <a:lnTo>
                  <a:pt x="0" y="0"/>
                </a:lnTo>
                <a:close/>
              </a:path>
            </a:pathLst>
          </a:custGeom>
          <a:solidFill>
            <a:srgbClr val="F04A2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245" name="Graphic 1244">
            <a:extLst>
              <a:ext uri="{FF2B5EF4-FFF2-40B4-BE49-F238E27FC236}">
                <a16:creationId xmlns:a16="http://schemas.microsoft.com/office/drawing/2014/main" id="{F853D40E-918D-2392-C02C-1747211C6468}"/>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488906" y="746211"/>
            <a:ext cx="1387450" cy="1387450"/>
          </a:xfrm>
          <a:prstGeom prst="rect">
            <a:avLst/>
          </a:prstGeom>
        </p:spPr>
      </p:pic>
      <p:sp>
        <p:nvSpPr>
          <p:cNvPr id="3" name="TextBox 2">
            <a:extLst>
              <a:ext uri="{FF2B5EF4-FFF2-40B4-BE49-F238E27FC236}">
                <a16:creationId xmlns:a16="http://schemas.microsoft.com/office/drawing/2014/main" id="{DBB8A7CF-33B6-C85C-18A5-8A9D05777B89}"/>
              </a:ext>
            </a:extLst>
          </p:cNvPr>
          <p:cNvSpPr txBox="1"/>
          <p:nvPr/>
        </p:nvSpPr>
        <p:spPr>
          <a:xfrm>
            <a:off x="360363" y="2865437"/>
            <a:ext cx="4985543" cy="2900794"/>
          </a:xfrm>
          <a:prstGeom prst="rect">
            <a:avLst/>
          </a:prstGeom>
          <a:noFill/>
        </p:spPr>
        <p:txBody>
          <a:bodyPr wrap="square" lIns="0" rtlCol="0">
            <a:spAutoFit/>
          </a:bodyPr>
          <a:lstStyle/>
          <a:p>
            <a:pPr>
              <a:lnSpc>
                <a:spcPct val="110000"/>
              </a:lnSpc>
              <a:spcAft>
                <a:spcPts val="1200"/>
              </a:spcAft>
            </a:pPr>
            <a:r>
              <a:rPr lang="en-US" sz="2800" b="1" dirty="0">
                <a:solidFill>
                  <a:srgbClr val="326BB4"/>
                </a:solidFill>
                <a:latin typeface="Georgia" panose="02040502050405020303" pitchFamily="18" charset="0"/>
              </a:rPr>
              <a:t>O </a:t>
            </a:r>
            <a:r>
              <a:rPr lang="en-US" sz="2800" b="1" dirty="0" err="1">
                <a:solidFill>
                  <a:srgbClr val="326BB4"/>
                </a:solidFill>
                <a:latin typeface="Georgia" panose="02040502050405020303" pitchFamily="18" charset="0"/>
              </a:rPr>
              <a:t>seu</a:t>
            </a:r>
            <a:r>
              <a:rPr lang="en-US" sz="2800" b="1" dirty="0">
                <a:solidFill>
                  <a:srgbClr val="326BB4"/>
                </a:solidFill>
                <a:latin typeface="Georgia" panose="02040502050405020303" pitchFamily="18" charset="0"/>
              </a:rPr>
              <a:t> </a:t>
            </a:r>
            <a:r>
              <a:rPr lang="en-US" sz="2800" b="1" dirty="0" err="1">
                <a:solidFill>
                  <a:srgbClr val="326BB4"/>
                </a:solidFill>
                <a:latin typeface="Georgia" panose="02040502050405020303" pitchFamily="18" charset="0"/>
              </a:rPr>
              <a:t>objetivo</a:t>
            </a:r>
            <a:r>
              <a:rPr lang="en-US" sz="2800" b="1" dirty="0">
                <a:solidFill>
                  <a:srgbClr val="326BB4"/>
                </a:solidFill>
                <a:latin typeface="Georgia" panose="02040502050405020303" pitchFamily="18" charset="0"/>
              </a:rPr>
              <a:t> </a:t>
            </a:r>
            <a:r>
              <a:rPr lang="en-US" sz="2800" b="1" dirty="0" err="1">
                <a:solidFill>
                  <a:srgbClr val="326BB4"/>
                </a:solidFill>
                <a:latin typeface="Georgia" panose="02040502050405020303" pitchFamily="18" charset="0"/>
              </a:rPr>
              <a:t>é</a:t>
            </a:r>
            <a:r>
              <a:rPr lang="en-US" sz="2800" b="1" dirty="0">
                <a:solidFill>
                  <a:srgbClr val="326BB4"/>
                </a:solidFill>
                <a:latin typeface="Georgia" panose="02040502050405020303" pitchFamily="18" charset="0"/>
              </a:rPr>
              <a:t> simples: </a:t>
            </a:r>
            <a:r>
              <a:rPr lang="en-US" sz="2800" dirty="0" err="1">
                <a:solidFill>
                  <a:srgbClr val="454849"/>
                </a:solidFill>
                <a:latin typeface="Georgia" panose="02040502050405020303" pitchFamily="18" charset="0"/>
              </a:rPr>
              <a:t>recolher</a:t>
            </a:r>
            <a:r>
              <a:rPr lang="en-US" sz="2800" dirty="0">
                <a:solidFill>
                  <a:srgbClr val="454849"/>
                </a:solidFill>
                <a:latin typeface="Georgia" panose="02040502050405020303" pitchFamily="18" charset="0"/>
              </a:rPr>
              <a:t> as </a:t>
            </a:r>
            <a:r>
              <a:rPr lang="en-US" sz="2800" dirty="0" err="1">
                <a:solidFill>
                  <a:srgbClr val="454849"/>
                </a:solidFill>
                <a:latin typeface="Georgia" panose="02040502050405020303" pitchFamily="18" charset="0"/>
              </a:rPr>
              <a:t>experiências</a:t>
            </a:r>
            <a:r>
              <a:rPr lang="en-US" sz="2800" dirty="0">
                <a:solidFill>
                  <a:srgbClr val="454849"/>
                </a:solidFill>
                <a:latin typeface="Georgia" panose="02040502050405020303" pitchFamily="18" charset="0"/>
              </a:rPr>
              <a:t> reais </a:t>
            </a:r>
            <a:r>
              <a:rPr lang="en-US" sz="2800" dirty="0" err="1">
                <a:solidFill>
                  <a:srgbClr val="454849"/>
                </a:solidFill>
                <a:latin typeface="Georgia" panose="02040502050405020303" pitchFamily="18" charset="0"/>
              </a:rPr>
              <a:t>vividas</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por</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pessoas</a:t>
            </a:r>
            <a:r>
              <a:rPr lang="en-US" sz="2800" dirty="0">
                <a:solidFill>
                  <a:srgbClr val="454849"/>
                </a:solidFill>
                <a:latin typeface="Georgia" panose="02040502050405020303" pitchFamily="18" charset="0"/>
              </a:rPr>
              <a:t> com vitiligo e </a:t>
            </a:r>
            <a:r>
              <a:rPr lang="en-US" sz="2800" dirty="0" err="1">
                <a:solidFill>
                  <a:srgbClr val="454849"/>
                </a:solidFill>
                <a:latin typeface="Georgia" panose="02040502050405020303" pitchFamily="18" charset="0"/>
              </a:rPr>
              <a:t>por</a:t>
            </a:r>
            <a:r>
              <a:rPr lang="en-US" sz="2800" dirty="0">
                <a:solidFill>
                  <a:srgbClr val="454849"/>
                </a:solidFill>
                <a:latin typeface="Georgia" panose="02040502050405020303" pitchFamily="18" charset="0"/>
              </a:rPr>
              <a:t> quem </a:t>
            </a:r>
            <a:r>
              <a:rPr lang="en-US" sz="2800" dirty="0" err="1">
                <a:solidFill>
                  <a:srgbClr val="454849"/>
                </a:solidFill>
                <a:latin typeface="Georgia" panose="02040502050405020303" pitchFamily="18" charset="0"/>
              </a:rPr>
              <a:t>cuida</a:t>
            </a:r>
            <a:r>
              <a:rPr lang="en-US" sz="2800" dirty="0">
                <a:solidFill>
                  <a:srgbClr val="454849"/>
                </a:solidFill>
                <a:latin typeface="Georgia" panose="02040502050405020303" pitchFamily="18" charset="0"/>
              </a:rPr>
              <a:t> delas, e </a:t>
            </a:r>
            <a:r>
              <a:rPr lang="en-US" sz="2800" dirty="0" err="1">
                <a:solidFill>
                  <a:srgbClr val="454849"/>
                </a:solidFill>
                <a:latin typeface="Georgia" panose="02040502050405020303" pitchFamily="18" charset="0"/>
              </a:rPr>
              <a:t>transformar</a:t>
            </a:r>
            <a:r>
              <a:rPr lang="en-US" sz="2800" dirty="0">
                <a:solidFill>
                  <a:srgbClr val="454849"/>
                </a:solidFill>
                <a:latin typeface="Georgia" panose="02040502050405020303" pitchFamily="18" charset="0"/>
              </a:rPr>
              <a:t> esses dados </a:t>
            </a:r>
            <a:r>
              <a:rPr lang="en-US" sz="2800" dirty="0" err="1">
                <a:solidFill>
                  <a:srgbClr val="454849"/>
                </a:solidFill>
                <a:latin typeface="Georgia" panose="02040502050405020303" pitchFamily="18" charset="0"/>
              </a:rPr>
              <a:t>em</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mudanças</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significativas</a:t>
            </a:r>
            <a:r>
              <a:rPr lang="en-US" sz="2800" dirty="0">
                <a:solidFill>
                  <a:srgbClr val="454849"/>
                </a:solidFill>
                <a:latin typeface="Georgia" panose="02040502050405020303" pitchFamily="18" charset="0"/>
              </a:rPr>
              <a:t>.</a:t>
            </a:r>
          </a:p>
        </p:txBody>
      </p:sp>
      <p:sp>
        <p:nvSpPr>
          <p:cNvPr id="1243" name="TextBox 1242">
            <a:extLst>
              <a:ext uri="{FF2B5EF4-FFF2-40B4-BE49-F238E27FC236}">
                <a16:creationId xmlns:a16="http://schemas.microsoft.com/office/drawing/2014/main" id="{337D4655-D5C7-7F4E-422D-12A2B6C6D0CA}"/>
              </a:ext>
            </a:extLst>
          </p:cNvPr>
          <p:cNvSpPr txBox="1"/>
          <p:nvPr/>
        </p:nvSpPr>
        <p:spPr>
          <a:xfrm>
            <a:off x="361187" y="585659"/>
            <a:ext cx="5125213" cy="2093330"/>
          </a:xfrm>
          <a:prstGeom prst="rect">
            <a:avLst/>
          </a:prstGeom>
          <a:noFill/>
        </p:spPr>
        <p:txBody>
          <a:bodyPr wrap="square" lIns="0" rtlCol="0">
            <a:spAutoFit/>
          </a:bodyPr>
          <a:lstStyle/>
          <a:p>
            <a:pPr>
              <a:lnSpc>
                <a:spcPct val="110000"/>
              </a:lnSpc>
              <a:spcAft>
                <a:spcPts val="1200"/>
              </a:spcAft>
            </a:pPr>
            <a:r>
              <a:rPr lang="en-US" sz="2400" b="1" dirty="0">
                <a:solidFill>
                  <a:schemeClr val="bg1"/>
                </a:solidFill>
                <a:latin typeface="Georgia" panose="02040502050405020303" pitchFamily="18" charset="0"/>
              </a:rPr>
              <a:t>A VIPOC </a:t>
            </a:r>
            <a:r>
              <a:rPr lang="en-US" sz="2400" b="1" dirty="0" err="1">
                <a:solidFill>
                  <a:schemeClr val="bg1"/>
                </a:solidFill>
                <a:latin typeface="Georgia" panose="02040502050405020303" pitchFamily="18" charset="0"/>
              </a:rPr>
              <a:t>lançou</a:t>
            </a:r>
            <a:r>
              <a:rPr lang="en-US" sz="2400" b="1" dirty="0">
                <a:solidFill>
                  <a:schemeClr val="bg1"/>
                </a:solidFill>
                <a:latin typeface="Georgia" panose="02040502050405020303" pitchFamily="18" charset="0"/>
              </a:rPr>
              <a:t> um </a:t>
            </a:r>
            <a:r>
              <a:rPr lang="en-US" sz="2400" b="1" dirty="0" err="1">
                <a:solidFill>
                  <a:schemeClr val="bg1"/>
                </a:solidFill>
                <a:latin typeface="Georgia" panose="02040502050405020303" pitchFamily="18" charset="0"/>
              </a:rPr>
              <a:t>inquérito</a:t>
            </a:r>
            <a:r>
              <a:rPr lang="en-US" sz="2400" b="1" dirty="0">
                <a:solidFill>
                  <a:schemeClr val="bg1"/>
                </a:solidFill>
                <a:latin typeface="Georgia" panose="02040502050405020303" pitchFamily="18" charset="0"/>
              </a:rPr>
              <a:t> global </a:t>
            </a:r>
            <a:r>
              <a:rPr lang="en-US" sz="2400" b="1" dirty="0" err="1">
                <a:solidFill>
                  <a:schemeClr val="bg1"/>
                </a:solidFill>
                <a:latin typeface="Georgia" panose="02040502050405020303" pitchFamily="18" charset="0"/>
              </a:rPr>
              <a:t>sobre</a:t>
            </a:r>
            <a:r>
              <a:rPr lang="en-US" sz="2400" b="1" dirty="0">
                <a:solidFill>
                  <a:schemeClr val="bg1"/>
                </a:solidFill>
                <a:latin typeface="Georgia" panose="02040502050405020303" pitchFamily="18" charset="0"/>
              </a:rPr>
              <a:t> a </a:t>
            </a:r>
            <a:r>
              <a:rPr lang="en-US" sz="2400" b="1" dirty="0" err="1">
                <a:solidFill>
                  <a:schemeClr val="bg1"/>
                </a:solidFill>
                <a:latin typeface="Georgia" panose="02040502050405020303" pitchFamily="18" charset="0"/>
              </a:rPr>
              <a:t>experiência</a:t>
            </a:r>
            <a:r>
              <a:rPr lang="en-US" sz="2400" b="1" dirty="0">
                <a:solidFill>
                  <a:schemeClr val="bg1"/>
                </a:solidFill>
                <a:latin typeface="Georgia" panose="02040502050405020303" pitchFamily="18" charset="0"/>
              </a:rPr>
              <a:t> de </a:t>
            </a:r>
            <a:r>
              <a:rPr lang="en-US" sz="2400" b="1" dirty="0" err="1">
                <a:solidFill>
                  <a:schemeClr val="bg1"/>
                </a:solidFill>
                <a:latin typeface="Georgia" panose="02040502050405020303" pitchFamily="18" charset="0"/>
              </a:rPr>
              <a:t>doentes</a:t>
            </a:r>
            <a:r>
              <a:rPr lang="en-US" sz="2400" b="1" dirty="0">
                <a:solidFill>
                  <a:schemeClr val="bg1"/>
                </a:solidFill>
                <a:latin typeface="Georgia" panose="02040502050405020303" pitchFamily="18" charset="0"/>
              </a:rPr>
              <a:t> e </a:t>
            </a:r>
            <a:r>
              <a:rPr lang="en-US" sz="2400" b="1" dirty="0" err="1">
                <a:solidFill>
                  <a:schemeClr val="bg1"/>
                </a:solidFill>
                <a:latin typeface="Georgia" panose="02040502050405020303" pitchFamily="18" charset="0"/>
              </a:rPr>
              <a:t>cuidadores</a:t>
            </a:r>
            <a:r>
              <a:rPr lang="en-US" sz="2400" b="1" dirty="0">
                <a:solidFill>
                  <a:schemeClr val="bg1"/>
                </a:solidFill>
                <a:latin typeface="Georgia" panose="02040502050405020303" pitchFamily="18" charset="0"/>
              </a:rPr>
              <a:t>, o </a:t>
            </a:r>
            <a:r>
              <a:rPr lang="en-US" sz="2400" b="1" dirty="0" err="1">
                <a:solidFill>
                  <a:schemeClr val="bg1"/>
                </a:solidFill>
                <a:latin typeface="Georgia" panose="02040502050405020303" pitchFamily="18" charset="0"/>
              </a:rPr>
              <a:t>primeiro</a:t>
            </a:r>
            <a:r>
              <a:rPr lang="en-US" sz="2400" b="1" dirty="0">
                <a:solidFill>
                  <a:schemeClr val="bg1"/>
                </a:solidFill>
                <a:latin typeface="Georgia" panose="02040502050405020303" pitchFamily="18" charset="0"/>
              </a:rPr>
              <a:t> do </a:t>
            </a:r>
            <a:r>
              <a:rPr lang="en-US" sz="2400" b="1" dirty="0" err="1">
                <a:solidFill>
                  <a:schemeClr val="bg1"/>
                </a:solidFill>
                <a:latin typeface="Georgia" panose="02040502050405020303" pitchFamily="18" charset="0"/>
              </a:rPr>
              <a:t>género</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disponível</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em</a:t>
            </a:r>
            <a:r>
              <a:rPr lang="en-US" sz="2400" b="1" dirty="0">
                <a:solidFill>
                  <a:schemeClr val="bg1"/>
                </a:solidFill>
                <a:latin typeface="Georgia" panose="02040502050405020303" pitchFamily="18" charset="0"/>
              </a:rPr>
              <a:t> 16 </a:t>
            </a:r>
            <a:r>
              <a:rPr lang="en-US" sz="2400" b="1" dirty="0" err="1">
                <a:solidFill>
                  <a:schemeClr val="bg1"/>
                </a:solidFill>
                <a:latin typeface="Georgia" panose="02040502050405020303" pitchFamily="18" charset="0"/>
              </a:rPr>
              <a:t>idiomas</a:t>
            </a:r>
            <a:r>
              <a:rPr lang="en-US" sz="2400" b="1" dirty="0">
                <a:solidFill>
                  <a:schemeClr val="bg1"/>
                </a:solidFill>
                <a:latin typeface="Georgia" panose="02040502050405020303" pitchFamily="18" charset="0"/>
              </a:rPr>
              <a:t>. </a:t>
            </a:r>
          </a:p>
        </p:txBody>
      </p:sp>
      <p:pic>
        <p:nvPicPr>
          <p:cNvPr id="8" name="Graphic 7">
            <a:extLst>
              <a:ext uri="{FF2B5EF4-FFF2-40B4-BE49-F238E27FC236}">
                <a16:creationId xmlns:a16="http://schemas.microsoft.com/office/drawing/2014/main" id="{677E50A4-AD11-51C0-5029-A4BEE8192D75}"/>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041106" y="2128956"/>
            <a:ext cx="5370634" cy="5232281"/>
          </a:xfrm>
          <a:prstGeom prst="rect">
            <a:avLst/>
          </a:prstGeom>
        </p:spPr>
      </p:pic>
      <p:sp>
        <p:nvSpPr>
          <p:cNvPr id="1246" name="Rectangle 1245">
            <a:extLst>
              <a:ext uri="{FF2B5EF4-FFF2-40B4-BE49-F238E27FC236}">
                <a16:creationId xmlns:a16="http://schemas.microsoft.com/office/drawing/2014/main" id="{DA902E8C-1A3C-084B-733C-14FBE7FB428F}"/>
              </a:ext>
            </a:extLst>
          </p:cNvPr>
          <p:cNvSpPr/>
          <p:nvPr/>
        </p:nvSpPr>
        <p:spPr>
          <a:xfrm>
            <a:off x="0" y="7469675"/>
            <a:ext cx="10691813" cy="90000"/>
          </a:xfrm>
          <a:prstGeom prst="rect">
            <a:avLst/>
          </a:prstGeom>
          <a:solidFill>
            <a:srgbClr val="326B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p14="http://schemas.microsoft.com/office/powerpoint/2010/main">
        <mc:Choice Requires="p14">
          <p:contentPart p14:bwMode="auto" r:id="rId5">
            <p14:nvContentPartPr>
              <p14:cNvPr id="1251" name="Ink 1250">
                <a:extLst>
                  <a:ext uri="{FF2B5EF4-FFF2-40B4-BE49-F238E27FC236}">
                    <a16:creationId xmlns:a16="http://schemas.microsoft.com/office/drawing/2014/main" id="{86225A6F-ACAA-CA3B-843F-938FD222E67E}"/>
                  </a:ext>
                </a:extLst>
              </p14:cNvPr>
              <p14:cNvContentPartPr/>
              <p14:nvPr/>
            </p14:nvContentPartPr>
            <p14:xfrm>
              <a:off x="8154302" y="2002890"/>
              <a:ext cx="1677273" cy="45719"/>
            </p14:xfrm>
          </p:contentPart>
        </mc:Choice>
        <mc:Fallback xmlns="">
          <p:pic>
            <p:nvPicPr>
              <p:cNvPr id="1251" name="Ink 1250">
                <a:extLst>
                  <a:ext uri="{FF2B5EF4-FFF2-40B4-BE49-F238E27FC236}">
                    <a16:creationId xmlns:a16="http://schemas.microsoft.com/office/drawing/2014/main" id="{86225A6F-ACAA-CA3B-843F-938FD222E67E}"/>
                  </a:ext>
                </a:extLst>
              </p:cNvPr>
              <p:cNvPicPr/>
              <p:nvPr/>
            </p:nvPicPr>
            <p:blipFill>
              <a:blip r:embed="rId6"/>
              <a:stretch>
                <a:fillRect/>
              </a:stretch>
            </p:blipFill>
            <p:spPr>
              <a:xfrm>
                <a:off x="8128736" y="1977491"/>
                <a:ext cx="1727685" cy="96518"/>
              </a:xfrm>
              <a:prstGeom prst="rect">
                <a:avLst/>
              </a:prstGeom>
            </p:spPr>
          </p:pic>
        </mc:Fallback>
      </mc:AlternateContent>
      <p:sp>
        <p:nvSpPr>
          <p:cNvPr id="1248" name="TextBox 1247">
            <a:extLst>
              <a:ext uri="{FF2B5EF4-FFF2-40B4-BE49-F238E27FC236}">
                <a16:creationId xmlns:a16="http://schemas.microsoft.com/office/drawing/2014/main" id="{9CC0F8C1-F372-B049-597D-020BE1F9AC10}"/>
              </a:ext>
            </a:extLst>
          </p:cNvPr>
          <p:cNvSpPr txBox="1"/>
          <p:nvPr/>
        </p:nvSpPr>
        <p:spPr>
          <a:xfrm>
            <a:off x="8091217" y="746211"/>
            <a:ext cx="1895932" cy="1280800"/>
          </a:xfrm>
          <a:prstGeom prst="rect">
            <a:avLst/>
          </a:prstGeom>
          <a:noFill/>
        </p:spPr>
        <p:txBody>
          <a:bodyPr wrap="square" lIns="0" rtlCol="0">
            <a:spAutoFit/>
          </a:bodyPr>
          <a:lstStyle/>
          <a:p>
            <a:pPr>
              <a:lnSpc>
                <a:spcPct val="110000"/>
              </a:lnSpc>
              <a:spcAft>
                <a:spcPts val="1200"/>
              </a:spcAft>
            </a:pPr>
            <a:r>
              <a:rPr lang="en-US" sz="2400" dirty="0" err="1">
                <a:solidFill>
                  <a:srgbClr val="454849"/>
                </a:solidFill>
                <a:latin typeface="Georgia" panose="02040502050405020303" pitchFamily="18" charset="0"/>
              </a:rPr>
              <a:t>Responda</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ao</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inquérito</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hoje</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mesmo</a:t>
            </a:r>
            <a:r>
              <a:rPr lang="en-US" sz="2400" dirty="0">
                <a:solidFill>
                  <a:srgbClr val="454849"/>
                </a:solidFill>
                <a:latin typeface="Georgia" panose="02040502050405020303" pitchFamily="18" charset="0"/>
              </a:rPr>
              <a:t>! </a:t>
            </a:r>
          </a:p>
        </p:txBody>
      </p:sp>
      <p:pic>
        <p:nvPicPr>
          <p:cNvPr id="1253" name="Picture 1252">
            <a:extLst>
              <a:ext uri="{FF2B5EF4-FFF2-40B4-BE49-F238E27FC236}">
                <a16:creationId xmlns:a16="http://schemas.microsoft.com/office/drawing/2014/main" id="{232C5137-D967-A10E-8355-E3848C0DC47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8725" y="6142037"/>
            <a:ext cx="4513781" cy="1219200"/>
          </a:xfrm>
          <a:prstGeom prst="rect">
            <a:avLst/>
          </a:prstGeom>
        </p:spPr>
      </p:pic>
      <p:sp>
        <p:nvSpPr>
          <p:cNvPr id="1263" name="Left Brace 1262">
            <a:extLst>
              <a:ext uri="{FF2B5EF4-FFF2-40B4-BE49-F238E27FC236}">
                <a16:creationId xmlns:a16="http://schemas.microsoft.com/office/drawing/2014/main" id="{8B73A377-74E7-129F-9D93-EA35E8C9D657}"/>
              </a:ext>
            </a:extLst>
          </p:cNvPr>
          <p:cNvSpPr/>
          <p:nvPr/>
        </p:nvSpPr>
        <p:spPr>
          <a:xfrm>
            <a:off x="-369094" y="0"/>
            <a:ext cx="228600" cy="7559675"/>
          </a:xfrm>
          <a:prstGeom prst="leftBrace">
            <a:avLst>
              <a:gd name="adj1" fmla="val 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64" name="TextBox 1263">
            <a:extLst>
              <a:ext uri="{FF2B5EF4-FFF2-40B4-BE49-F238E27FC236}">
                <a16:creationId xmlns:a16="http://schemas.microsoft.com/office/drawing/2014/main" id="{425A2C6B-1C79-79B7-9AFD-DBEABB969DE7}"/>
              </a:ext>
            </a:extLst>
          </p:cNvPr>
          <p:cNvSpPr txBox="1"/>
          <p:nvPr/>
        </p:nvSpPr>
        <p:spPr>
          <a:xfrm>
            <a:off x="-1969294" y="3475037"/>
            <a:ext cx="1559560" cy="1004955"/>
          </a:xfrm>
          <a:prstGeom prst="rect">
            <a:avLst/>
          </a:prstGeom>
          <a:noFill/>
        </p:spPr>
        <p:txBody>
          <a:bodyPr wrap="square" lIns="0" rtlCol="0">
            <a:spAutoFit/>
          </a:bodyPr>
          <a:lstStyle/>
          <a:p>
            <a:pPr algn="r">
              <a:lnSpc>
                <a:spcPct val="110000"/>
              </a:lnSpc>
              <a:spcAft>
                <a:spcPts val="1200"/>
              </a:spcAft>
            </a:pPr>
            <a:r>
              <a:rPr lang="en-US" sz="2800" b="1">
                <a:latin typeface="Georgia" panose="02040502050405020303" pitchFamily="18" charset="0"/>
              </a:rPr>
              <a:t>A4 </a:t>
            </a:r>
            <a:r>
              <a:rPr lang="en-US" sz="2800">
                <a:latin typeface="Georgia" panose="02040502050405020303" pitchFamily="18" charset="0"/>
              </a:rPr>
              <a:t>format</a:t>
            </a:r>
          </a:p>
        </p:txBody>
      </p:sp>
    </p:spTree>
    <p:extLst>
      <p:ext uri="{BB962C8B-B14F-4D97-AF65-F5344CB8AC3E}">
        <p14:creationId xmlns:p14="http://schemas.microsoft.com/office/powerpoint/2010/main" val="10260851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371F6-BF39-97DE-71FD-58CF3FD059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6E90FC-4C07-9D08-D3FA-DDF357B0FF00}"/>
              </a:ext>
            </a:extLst>
          </p:cNvPr>
          <p:cNvSpPr>
            <a:spLocks noGrp="1"/>
          </p:cNvSpPr>
          <p:nvPr>
            <p:ph type="title"/>
          </p:nvPr>
        </p:nvSpPr>
        <p:spPr>
          <a:xfrm>
            <a:off x="534590" y="2803050"/>
            <a:ext cx="9622632" cy="1259946"/>
          </a:xfrm>
        </p:spPr>
        <p:txBody>
          <a:bodyPr>
            <a:normAutofit/>
          </a:bodyPr>
          <a:lstStyle/>
          <a:p>
            <a:r>
              <a:rPr lang="en-US" dirty="0">
                <a:latin typeface="Georgia" panose="02040502050405020303" pitchFamily="18" charset="0"/>
              </a:rPr>
              <a:t>Romanian</a:t>
            </a:r>
          </a:p>
        </p:txBody>
      </p:sp>
    </p:spTree>
    <p:extLst>
      <p:ext uri="{BB962C8B-B14F-4D97-AF65-F5344CB8AC3E}">
        <p14:creationId xmlns:p14="http://schemas.microsoft.com/office/powerpoint/2010/main" val="30200133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E5C80-35A0-01BE-0DBF-6DC4DF4A9259}"/>
            </a:ext>
          </a:extLst>
        </p:cNvPr>
        <p:cNvGrpSpPr/>
        <p:nvPr/>
      </p:nvGrpSpPr>
      <p:grpSpPr>
        <a:xfrm>
          <a:off x="0" y="0"/>
          <a:ext cx="0" cy="0"/>
          <a:chOff x="0" y="0"/>
          <a:chExt cx="0" cy="0"/>
        </a:xfrm>
      </p:grpSpPr>
      <p:sp>
        <p:nvSpPr>
          <p:cNvPr id="1260" name="Freeform 1259">
            <a:extLst>
              <a:ext uri="{FF2B5EF4-FFF2-40B4-BE49-F238E27FC236}">
                <a16:creationId xmlns:a16="http://schemas.microsoft.com/office/drawing/2014/main" id="{BDDEE801-2A9C-2593-8956-A276F219F23D}"/>
              </a:ext>
            </a:extLst>
          </p:cNvPr>
          <p:cNvSpPr/>
          <p:nvPr/>
        </p:nvSpPr>
        <p:spPr>
          <a:xfrm>
            <a:off x="0" y="390525"/>
            <a:ext cx="6184106" cy="5675313"/>
          </a:xfrm>
          <a:custGeom>
            <a:avLst/>
            <a:gdLst>
              <a:gd name="csX0" fmla="*/ 0 w 6184106"/>
              <a:gd name="csY0" fmla="*/ 0 h 5675313"/>
              <a:gd name="csX1" fmla="*/ 5996551 w 6184106"/>
              <a:gd name="csY1" fmla="*/ 0 h 5675313"/>
              <a:gd name="csX2" fmla="*/ 6184106 w 6184106"/>
              <a:gd name="csY2" fmla="*/ 112979 h 5675313"/>
              <a:gd name="csX3" fmla="*/ 6184106 w 6184106"/>
              <a:gd name="csY3" fmla="*/ 5562333 h 5675313"/>
              <a:gd name="csX4" fmla="*/ 5996551 w 6184106"/>
              <a:gd name="csY4" fmla="*/ 5675313 h 5675313"/>
              <a:gd name="csX5" fmla="*/ 0 w 6184106"/>
              <a:gd name="csY5" fmla="*/ 5675313 h 5675313"/>
              <a:gd name="csX6" fmla="*/ 0 w 6184106"/>
              <a:gd name="csY6" fmla="*/ 0 h 567531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5675313">
                <a:moveTo>
                  <a:pt x="0" y="0"/>
                </a:moveTo>
                <a:lnTo>
                  <a:pt x="5996551" y="0"/>
                </a:lnTo>
                <a:cubicBezTo>
                  <a:pt x="6100148" y="0"/>
                  <a:pt x="6184106" y="50570"/>
                  <a:pt x="6184106" y="112979"/>
                </a:cubicBezTo>
                <a:lnTo>
                  <a:pt x="6184106" y="5562333"/>
                </a:lnTo>
                <a:cubicBezTo>
                  <a:pt x="6184106" y="5624741"/>
                  <a:pt x="6100148" y="5675313"/>
                  <a:pt x="5996551" y="5675313"/>
                </a:cubicBezTo>
                <a:lnTo>
                  <a:pt x="0" y="5675313"/>
                </a:lnTo>
                <a:lnTo>
                  <a:pt x="0" y="0"/>
                </a:lnTo>
                <a:close/>
              </a:path>
            </a:pathLst>
          </a:custGeom>
          <a:solidFill>
            <a:srgbClr val="DDE9F7"/>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55" name="Freeform 1254">
            <a:extLst>
              <a:ext uri="{FF2B5EF4-FFF2-40B4-BE49-F238E27FC236}">
                <a16:creationId xmlns:a16="http://schemas.microsoft.com/office/drawing/2014/main" id="{EBD326B8-B064-3469-91F0-B8E6B22B04BC}"/>
              </a:ext>
            </a:extLst>
          </p:cNvPr>
          <p:cNvSpPr/>
          <p:nvPr/>
        </p:nvSpPr>
        <p:spPr>
          <a:xfrm>
            <a:off x="0" y="389744"/>
            <a:ext cx="6184106" cy="2344736"/>
          </a:xfrm>
          <a:custGeom>
            <a:avLst/>
            <a:gdLst>
              <a:gd name="csX0" fmla="*/ 0 w 6184106"/>
              <a:gd name="csY0" fmla="*/ 0 h 2344736"/>
              <a:gd name="csX1" fmla="*/ 6066775 w 6184106"/>
              <a:gd name="csY1" fmla="*/ 0 h 2344736"/>
              <a:gd name="csX2" fmla="*/ 6184106 w 6184106"/>
              <a:gd name="csY2" fmla="*/ 117331 h 2344736"/>
              <a:gd name="csX3" fmla="*/ 6184106 w 6184106"/>
              <a:gd name="csY3" fmla="*/ 2227405 h 2344736"/>
              <a:gd name="csX4" fmla="*/ 6066775 w 6184106"/>
              <a:gd name="csY4" fmla="*/ 2344736 h 2344736"/>
              <a:gd name="csX5" fmla="*/ 0 w 6184106"/>
              <a:gd name="csY5" fmla="*/ 2344736 h 2344736"/>
              <a:gd name="csX6" fmla="*/ 0 w 6184106"/>
              <a:gd name="csY6" fmla="*/ 0 h 2344736"/>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2344736">
                <a:moveTo>
                  <a:pt x="0" y="0"/>
                </a:moveTo>
                <a:lnTo>
                  <a:pt x="6066775" y="0"/>
                </a:lnTo>
                <a:cubicBezTo>
                  <a:pt x="6131575" y="0"/>
                  <a:pt x="6184106" y="52531"/>
                  <a:pt x="6184106" y="117331"/>
                </a:cubicBezTo>
                <a:lnTo>
                  <a:pt x="6184106" y="2227405"/>
                </a:lnTo>
                <a:cubicBezTo>
                  <a:pt x="6184106" y="2292205"/>
                  <a:pt x="6131575" y="2344736"/>
                  <a:pt x="6066775" y="2344736"/>
                </a:cubicBezTo>
                <a:lnTo>
                  <a:pt x="0" y="2344736"/>
                </a:lnTo>
                <a:lnTo>
                  <a:pt x="0" y="0"/>
                </a:lnTo>
                <a:close/>
              </a:path>
            </a:pathLst>
          </a:custGeom>
          <a:solidFill>
            <a:srgbClr val="F04A2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245" name="Graphic 1244">
            <a:extLst>
              <a:ext uri="{FF2B5EF4-FFF2-40B4-BE49-F238E27FC236}">
                <a16:creationId xmlns:a16="http://schemas.microsoft.com/office/drawing/2014/main" id="{281CDF15-8613-8CFD-B2A5-E0C31D24AB7E}"/>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488906" y="746211"/>
            <a:ext cx="1387450" cy="1387450"/>
          </a:xfrm>
          <a:prstGeom prst="rect">
            <a:avLst/>
          </a:prstGeom>
        </p:spPr>
      </p:pic>
      <p:sp>
        <p:nvSpPr>
          <p:cNvPr id="3" name="TextBox 2">
            <a:extLst>
              <a:ext uri="{FF2B5EF4-FFF2-40B4-BE49-F238E27FC236}">
                <a16:creationId xmlns:a16="http://schemas.microsoft.com/office/drawing/2014/main" id="{2DFA35D7-7B0F-5D37-4312-FF34421B27A2}"/>
              </a:ext>
            </a:extLst>
          </p:cNvPr>
          <p:cNvSpPr txBox="1"/>
          <p:nvPr/>
        </p:nvSpPr>
        <p:spPr>
          <a:xfrm>
            <a:off x="360363" y="2865437"/>
            <a:ext cx="5078536" cy="2900794"/>
          </a:xfrm>
          <a:prstGeom prst="rect">
            <a:avLst/>
          </a:prstGeom>
          <a:noFill/>
        </p:spPr>
        <p:txBody>
          <a:bodyPr wrap="square" lIns="0" rtlCol="0">
            <a:spAutoFit/>
          </a:bodyPr>
          <a:lstStyle/>
          <a:p>
            <a:pPr>
              <a:lnSpc>
                <a:spcPct val="110000"/>
              </a:lnSpc>
              <a:spcAft>
                <a:spcPts val="1200"/>
              </a:spcAft>
            </a:pPr>
            <a:r>
              <a:rPr lang="en-US" sz="2800" b="1" dirty="0" err="1">
                <a:solidFill>
                  <a:srgbClr val="326BB4"/>
                </a:solidFill>
                <a:latin typeface="Georgia" panose="02040502050405020303" pitchFamily="18" charset="0"/>
              </a:rPr>
              <a:t>Obiectivul</a:t>
            </a:r>
            <a:r>
              <a:rPr lang="en-US" sz="2800" b="1" dirty="0">
                <a:solidFill>
                  <a:srgbClr val="326BB4"/>
                </a:solidFill>
                <a:latin typeface="Georgia" panose="02040502050405020303" pitchFamily="18" charset="0"/>
              </a:rPr>
              <a:t> </a:t>
            </a:r>
            <a:r>
              <a:rPr lang="en-US" sz="2800" b="1" dirty="0" err="1">
                <a:solidFill>
                  <a:srgbClr val="326BB4"/>
                </a:solidFill>
                <a:latin typeface="Georgia" panose="02040502050405020303" pitchFamily="18" charset="0"/>
              </a:rPr>
              <a:t>său</a:t>
            </a:r>
            <a:r>
              <a:rPr lang="en-US" sz="2800" b="1" dirty="0">
                <a:solidFill>
                  <a:srgbClr val="326BB4"/>
                </a:solidFill>
                <a:latin typeface="Georgia" panose="02040502050405020303" pitchFamily="18" charset="0"/>
              </a:rPr>
              <a:t> </a:t>
            </a:r>
            <a:r>
              <a:rPr lang="en-US" sz="2800" b="1" dirty="0" err="1">
                <a:solidFill>
                  <a:srgbClr val="326BB4"/>
                </a:solidFill>
                <a:latin typeface="Georgia" panose="02040502050405020303" pitchFamily="18" charset="0"/>
              </a:rPr>
              <a:t>este</a:t>
            </a:r>
            <a:r>
              <a:rPr lang="en-US" sz="2800" b="1" dirty="0">
                <a:solidFill>
                  <a:srgbClr val="326BB4"/>
                </a:solidFill>
                <a:latin typeface="Georgia" panose="02040502050405020303" pitchFamily="18" charset="0"/>
              </a:rPr>
              <a:t> </a:t>
            </a:r>
            <a:r>
              <a:rPr lang="en-US" sz="2800" b="1" dirty="0" err="1">
                <a:solidFill>
                  <a:srgbClr val="326BB4"/>
                </a:solidFill>
                <a:latin typeface="Georgia" panose="02040502050405020303" pitchFamily="18" charset="0"/>
              </a:rPr>
              <a:t>simplu</a:t>
            </a:r>
            <a:r>
              <a:rPr lang="en-US" sz="2800" b="1" dirty="0">
                <a:solidFill>
                  <a:srgbClr val="326BB4"/>
                </a:solidFill>
                <a:latin typeface="Georgia" panose="02040502050405020303" pitchFamily="18" charset="0"/>
              </a:rPr>
              <a:t>: </a:t>
            </a:r>
            <a:r>
              <a:rPr lang="en-US" sz="2800" dirty="0" err="1">
                <a:solidFill>
                  <a:srgbClr val="454849"/>
                </a:solidFill>
                <a:latin typeface="Georgia" panose="02040502050405020303" pitchFamily="18" charset="0"/>
              </a:rPr>
              <a:t>să</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surprindă</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experiențele</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reale</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trăite</a:t>
            </a:r>
            <a:r>
              <a:rPr lang="en-US" sz="2800" dirty="0">
                <a:solidFill>
                  <a:srgbClr val="454849"/>
                </a:solidFill>
                <a:latin typeface="Georgia" panose="02040502050405020303" pitchFamily="18" charset="0"/>
              </a:rPr>
              <a:t> de </a:t>
            </a:r>
            <a:r>
              <a:rPr lang="en-US" sz="2800" dirty="0" err="1">
                <a:solidFill>
                  <a:srgbClr val="454849"/>
                </a:solidFill>
                <a:latin typeface="Georgia" panose="02040502050405020303" pitchFamily="18" charset="0"/>
              </a:rPr>
              <a:t>persoanele</a:t>
            </a:r>
            <a:r>
              <a:rPr lang="en-US" sz="2800" dirty="0">
                <a:solidFill>
                  <a:srgbClr val="454849"/>
                </a:solidFill>
                <a:latin typeface="Georgia" panose="02040502050405020303" pitchFamily="18" charset="0"/>
              </a:rPr>
              <a:t> cu vitiligo </a:t>
            </a:r>
            <a:r>
              <a:rPr lang="en-US" sz="2800" dirty="0" err="1">
                <a:solidFill>
                  <a:srgbClr val="454849"/>
                </a:solidFill>
                <a:latin typeface="Georgia" panose="02040502050405020303" pitchFamily="18" charset="0"/>
              </a:rPr>
              <a:t>și</a:t>
            </a:r>
            <a:r>
              <a:rPr lang="en-US" sz="2800" dirty="0">
                <a:solidFill>
                  <a:srgbClr val="454849"/>
                </a:solidFill>
                <a:latin typeface="Georgia" panose="02040502050405020303" pitchFamily="18" charset="0"/>
              </a:rPr>
              <a:t> de </a:t>
            </a:r>
            <a:r>
              <a:rPr lang="en-US" sz="2800" dirty="0" err="1">
                <a:solidFill>
                  <a:srgbClr val="454849"/>
                </a:solidFill>
                <a:latin typeface="Georgia" panose="02040502050405020303" pitchFamily="18" charset="0"/>
              </a:rPr>
              <a:t>cei</a:t>
            </a:r>
            <a:r>
              <a:rPr lang="en-US" sz="2800" dirty="0">
                <a:solidFill>
                  <a:srgbClr val="454849"/>
                </a:solidFill>
                <a:latin typeface="Georgia" panose="02040502050405020303" pitchFamily="18" charset="0"/>
              </a:rPr>
              <a:t> care le </a:t>
            </a:r>
            <a:r>
              <a:rPr lang="en-US" sz="2800" dirty="0" err="1">
                <a:solidFill>
                  <a:srgbClr val="454849"/>
                </a:solidFill>
                <a:latin typeface="Georgia" panose="02040502050405020303" pitchFamily="18" charset="0"/>
              </a:rPr>
              <a:t>îngrijesc</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și</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să</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transforme</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aceste</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mărturii</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într</a:t>
            </a:r>
            <a:r>
              <a:rPr lang="en-US" sz="2800" dirty="0">
                <a:solidFill>
                  <a:srgbClr val="454849"/>
                </a:solidFill>
                <a:latin typeface="Georgia" panose="02040502050405020303" pitchFamily="18" charset="0"/>
              </a:rPr>
              <a:t>-o </a:t>
            </a:r>
            <a:r>
              <a:rPr lang="en-US" sz="2800" dirty="0" err="1">
                <a:solidFill>
                  <a:srgbClr val="454849"/>
                </a:solidFill>
                <a:latin typeface="Georgia" panose="02040502050405020303" pitchFamily="18" charset="0"/>
              </a:rPr>
              <a:t>schimbare</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concretă</a:t>
            </a:r>
            <a:r>
              <a:rPr lang="en-US" sz="2800" dirty="0">
                <a:solidFill>
                  <a:srgbClr val="454849"/>
                </a:solidFill>
                <a:latin typeface="Georgia" panose="02040502050405020303" pitchFamily="18" charset="0"/>
              </a:rPr>
              <a:t>.</a:t>
            </a:r>
          </a:p>
        </p:txBody>
      </p:sp>
      <p:sp>
        <p:nvSpPr>
          <p:cNvPr id="1243" name="TextBox 1242">
            <a:extLst>
              <a:ext uri="{FF2B5EF4-FFF2-40B4-BE49-F238E27FC236}">
                <a16:creationId xmlns:a16="http://schemas.microsoft.com/office/drawing/2014/main" id="{78551107-4046-05DC-66CF-EC510AD541CA}"/>
              </a:ext>
            </a:extLst>
          </p:cNvPr>
          <p:cNvSpPr txBox="1"/>
          <p:nvPr/>
        </p:nvSpPr>
        <p:spPr>
          <a:xfrm>
            <a:off x="361187" y="585659"/>
            <a:ext cx="4984719" cy="2093330"/>
          </a:xfrm>
          <a:prstGeom prst="rect">
            <a:avLst/>
          </a:prstGeom>
          <a:noFill/>
        </p:spPr>
        <p:txBody>
          <a:bodyPr wrap="square" lIns="0" rtlCol="0">
            <a:spAutoFit/>
          </a:bodyPr>
          <a:lstStyle/>
          <a:p>
            <a:pPr>
              <a:lnSpc>
                <a:spcPct val="110000"/>
              </a:lnSpc>
              <a:spcAft>
                <a:spcPts val="1200"/>
              </a:spcAft>
            </a:pPr>
            <a:r>
              <a:rPr lang="en-US" sz="2400" b="1" dirty="0">
                <a:solidFill>
                  <a:schemeClr val="bg1"/>
                </a:solidFill>
                <a:latin typeface="Georgia" panose="02040502050405020303" pitchFamily="18" charset="0"/>
              </a:rPr>
              <a:t>VIPOC a </a:t>
            </a:r>
            <a:r>
              <a:rPr lang="en-US" sz="2400" b="1" dirty="0" err="1">
                <a:solidFill>
                  <a:schemeClr val="bg1"/>
                </a:solidFill>
                <a:latin typeface="Georgia" panose="02040502050405020303" pitchFamily="18" charset="0"/>
              </a:rPr>
              <a:t>lansat</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primul</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sondaj</a:t>
            </a:r>
            <a:r>
              <a:rPr lang="en-US" sz="2400" b="1" dirty="0">
                <a:solidFill>
                  <a:schemeClr val="bg1"/>
                </a:solidFill>
                <a:latin typeface="Georgia" panose="02040502050405020303" pitchFamily="18" charset="0"/>
              </a:rPr>
              <a:t> global de </a:t>
            </a:r>
            <a:r>
              <a:rPr lang="en-US" sz="2400" b="1" dirty="0" err="1">
                <a:solidFill>
                  <a:schemeClr val="bg1"/>
                </a:solidFill>
                <a:latin typeface="Georgia" panose="02040502050405020303" pitchFamily="18" charset="0"/>
              </a:rPr>
              <a:t>acest</a:t>
            </a:r>
            <a:r>
              <a:rPr lang="en-US" sz="2400" b="1" dirty="0">
                <a:solidFill>
                  <a:schemeClr val="bg1"/>
                </a:solidFill>
                <a:latin typeface="Georgia" panose="02040502050405020303" pitchFamily="18" charset="0"/>
              </a:rPr>
              <a:t> gen </a:t>
            </a:r>
            <a:r>
              <a:rPr lang="en-US" sz="2400" b="1" dirty="0" err="1">
                <a:solidFill>
                  <a:schemeClr val="bg1"/>
                </a:solidFill>
                <a:latin typeface="Georgia" panose="02040502050405020303" pitchFamily="18" charset="0"/>
              </a:rPr>
              <a:t>privind</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experiențele</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pacienților</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și</a:t>
            </a:r>
            <a:r>
              <a:rPr lang="en-US" sz="2400" b="1" dirty="0">
                <a:solidFill>
                  <a:schemeClr val="bg1"/>
                </a:solidFill>
                <a:latin typeface="Georgia" panose="02040502050405020303" pitchFamily="18" charset="0"/>
              </a:rPr>
              <a:t> ale </a:t>
            </a:r>
            <a:r>
              <a:rPr lang="en-US" sz="2400" b="1" dirty="0" err="1">
                <a:solidFill>
                  <a:schemeClr val="bg1"/>
                </a:solidFill>
                <a:latin typeface="Georgia" panose="02040502050405020303" pitchFamily="18" charset="0"/>
              </a:rPr>
              <a:t>îngrijitorilor</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disponibil</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în</a:t>
            </a:r>
            <a:r>
              <a:rPr lang="en-US" sz="2400" b="1" dirty="0">
                <a:solidFill>
                  <a:schemeClr val="bg1"/>
                </a:solidFill>
                <a:latin typeface="Georgia" panose="02040502050405020303" pitchFamily="18" charset="0"/>
              </a:rPr>
              <a:t> </a:t>
            </a:r>
            <a:br>
              <a:rPr lang="en-US" sz="2400" b="1" dirty="0">
                <a:solidFill>
                  <a:schemeClr val="bg1"/>
                </a:solidFill>
                <a:latin typeface="Georgia" panose="02040502050405020303" pitchFamily="18" charset="0"/>
              </a:rPr>
            </a:br>
            <a:r>
              <a:rPr lang="en-US" sz="2400" b="1" dirty="0">
                <a:solidFill>
                  <a:schemeClr val="bg1"/>
                </a:solidFill>
                <a:latin typeface="Georgia" panose="02040502050405020303" pitchFamily="18" charset="0"/>
              </a:rPr>
              <a:t>16 limbi. </a:t>
            </a:r>
          </a:p>
        </p:txBody>
      </p:sp>
      <p:pic>
        <p:nvPicPr>
          <p:cNvPr id="8" name="Graphic 7">
            <a:extLst>
              <a:ext uri="{FF2B5EF4-FFF2-40B4-BE49-F238E27FC236}">
                <a16:creationId xmlns:a16="http://schemas.microsoft.com/office/drawing/2014/main" id="{20598985-9A57-2A71-B503-23BE4D1CCC6F}"/>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041106" y="2128956"/>
            <a:ext cx="5370634" cy="5232281"/>
          </a:xfrm>
          <a:prstGeom prst="rect">
            <a:avLst/>
          </a:prstGeom>
        </p:spPr>
      </p:pic>
      <p:sp>
        <p:nvSpPr>
          <p:cNvPr id="1246" name="Rectangle 1245">
            <a:extLst>
              <a:ext uri="{FF2B5EF4-FFF2-40B4-BE49-F238E27FC236}">
                <a16:creationId xmlns:a16="http://schemas.microsoft.com/office/drawing/2014/main" id="{2D01CAC8-46F0-4A73-BAFF-BC2DBBF98535}"/>
              </a:ext>
            </a:extLst>
          </p:cNvPr>
          <p:cNvSpPr/>
          <p:nvPr/>
        </p:nvSpPr>
        <p:spPr>
          <a:xfrm>
            <a:off x="0" y="7469675"/>
            <a:ext cx="10691813" cy="90000"/>
          </a:xfrm>
          <a:prstGeom prst="rect">
            <a:avLst/>
          </a:prstGeom>
          <a:solidFill>
            <a:srgbClr val="326B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p14="http://schemas.microsoft.com/office/powerpoint/2010/main">
        <mc:Choice Requires="p14">
          <p:contentPart p14:bwMode="auto" r:id="rId5">
            <p14:nvContentPartPr>
              <p14:cNvPr id="1251" name="Ink 1250">
                <a:extLst>
                  <a:ext uri="{FF2B5EF4-FFF2-40B4-BE49-F238E27FC236}">
                    <a16:creationId xmlns:a16="http://schemas.microsoft.com/office/drawing/2014/main" id="{83805118-7D97-34A4-A298-B822E0434F32}"/>
                  </a:ext>
                </a:extLst>
              </p14:cNvPr>
              <p14:cNvContentPartPr/>
              <p14:nvPr/>
            </p14:nvContentPartPr>
            <p14:xfrm>
              <a:off x="8802865" y="2002891"/>
              <a:ext cx="884880" cy="24120"/>
            </p14:xfrm>
          </p:contentPart>
        </mc:Choice>
        <mc:Fallback xmlns="">
          <p:pic>
            <p:nvPicPr>
              <p:cNvPr id="1251" name="Ink 1250">
                <a:extLst>
                  <a:ext uri="{FF2B5EF4-FFF2-40B4-BE49-F238E27FC236}">
                    <a16:creationId xmlns:a16="http://schemas.microsoft.com/office/drawing/2014/main" id="{83805118-7D97-34A4-A298-B822E0434F32}"/>
                  </a:ext>
                </a:extLst>
              </p:cNvPr>
              <p:cNvPicPr/>
              <p:nvPr/>
            </p:nvPicPr>
            <p:blipFill>
              <a:blip r:embed="rId6"/>
              <a:stretch>
                <a:fillRect/>
              </a:stretch>
            </p:blipFill>
            <p:spPr>
              <a:xfrm>
                <a:off x="8777305" y="1977331"/>
                <a:ext cx="935280" cy="74520"/>
              </a:xfrm>
              <a:prstGeom prst="rect">
                <a:avLst/>
              </a:prstGeom>
            </p:spPr>
          </p:pic>
        </mc:Fallback>
      </mc:AlternateContent>
      <p:sp>
        <p:nvSpPr>
          <p:cNvPr id="1248" name="TextBox 1247">
            <a:extLst>
              <a:ext uri="{FF2B5EF4-FFF2-40B4-BE49-F238E27FC236}">
                <a16:creationId xmlns:a16="http://schemas.microsoft.com/office/drawing/2014/main" id="{61EEB5E6-253F-BD7D-354C-52C2F6AFAE3A}"/>
              </a:ext>
            </a:extLst>
          </p:cNvPr>
          <p:cNvSpPr txBox="1"/>
          <p:nvPr/>
        </p:nvSpPr>
        <p:spPr>
          <a:xfrm>
            <a:off x="8062151" y="746211"/>
            <a:ext cx="1853745" cy="1280800"/>
          </a:xfrm>
          <a:prstGeom prst="rect">
            <a:avLst/>
          </a:prstGeom>
          <a:noFill/>
        </p:spPr>
        <p:txBody>
          <a:bodyPr wrap="square" lIns="0" rtlCol="0">
            <a:spAutoFit/>
          </a:bodyPr>
          <a:lstStyle/>
          <a:p>
            <a:pPr>
              <a:lnSpc>
                <a:spcPct val="110000"/>
              </a:lnSpc>
              <a:spcAft>
                <a:spcPts val="1200"/>
              </a:spcAft>
            </a:pPr>
            <a:r>
              <a:rPr lang="en-US" sz="2400" dirty="0" err="1">
                <a:solidFill>
                  <a:srgbClr val="454849"/>
                </a:solidFill>
                <a:latin typeface="Georgia" panose="02040502050405020303" pitchFamily="18" charset="0"/>
              </a:rPr>
              <a:t>Răspundeți</a:t>
            </a:r>
            <a:r>
              <a:rPr lang="en-US" sz="2400" dirty="0">
                <a:solidFill>
                  <a:srgbClr val="454849"/>
                </a:solidFill>
                <a:latin typeface="Georgia" panose="02040502050405020303" pitchFamily="18" charset="0"/>
              </a:rPr>
              <a:t> la </a:t>
            </a:r>
            <a:r>
              <a:rPr lang="en-US" sz="2400" dirty="0" err="1">
                <a:solidFill>
                  <a:srgbClr val="454849"/>
                </a:solidFill>
                <a:latin typeface="Georgia" panose="02040502050405020303" pitchFamily="18" charset="0"/>
              </a:rPr>
              <a:t>sondaj</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chiar</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astăzi</a:t>
            </a:r>
            <a:r>
              <a:rPr lang="en-US" sz="2400" dirty="0">
                <a:solidFill>
                  <a:srgbClr val="454849"/>
                </a:solidFill>
                <a:latin typeface="Georgia" panose="02040502050405020303" pitchFamily="18" charset="0"/>
              </a:rPr>
              <a:t>! </a:t>
            </a:r>
          </a:p>
        </p:txBody>
      </p:sp>
      <p:pic>
        <p:nvPicPr>
          <p:cNvPr id="1253" name="Picture 1252">
            <a:extLst>
              <a:ext uri="{FF2B5EF4-FFF2-40B4-BE49-F238E27FC236}">
                <a16:creationId xmlns:a16="http://schemas.microsoft.com/office/drawing/2014/main" id="{7C1A585A-E49E-F2E3-2E6F-708977F959A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8725" y="6142037"/>
            <a:ext cx="4513781" cy="1219200"/>
          </a:xfrm>
          <a:prstGeom prst="rect">
            <a:avLst/>
          </a:prstGeom>
        </p:spPr>
      </p:pic>
      <p:sp>
        <p:nvSpPr>
          <p:cNvPr id="1263" name="Left Brace 1262">
            <a:extLst>
              <a:ext uri="{FF2B5EF4-FFF2-40B4-BE49-F238E27FC236}">
                <a16:creationId xmlns:a16="http://schemas.microsoft.com/office/drawing/2014/main" id="{4E2C644A-B931-7EBF-573B-7C044DA2BAFC}"/>
              </a:ext>
            </a:extLst>
          </p:cNvPr>
          <p:cNvSpPr/>
          <p:nvPr/>
        </p:nvSpPr>
        <p:spPr>
          <a:xfrm>
            <a:off x="-369094" y="0"/>
            <a:ext cx="228600" cy="7559675"/>
          </a:xfrm>
          <a:prstGeom prst="leftBrace">
            <a:avLst>
              <a:gd name="adj1" fmla="val 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64" name="TextBox 1263">
            <a:extLst>
              <a:ext uri="{FF2B5EF4-FFF2-40B4-BE49-F238E27FC236}">
                <a16:creationId xmlns:a16="http://schemas.microsoft.com/office/drawing/2014/main" id="{E7A4117B-E09E-CA06-ED61-777FA1415FC6}"/>
              </a:ext>
            </a:extLst>
          </p:cNvPr>
          <p:cNvSpPr txBox="1"/>
          <p:nvPr/>
        </p:nvSpPr>
        <p:spPr>
          <a:xfrm>
            <a:off x="-1969294" y="3475037"/>
            <a:ext cx="1559560" cy="1004955"/>
          </a:xfrm>
          <a:prstGeom prst="rect">
            <a:avLst/>
          </a:prstGeom>
          <a:noFill/>
        </p:spPr>
        <p:txBody>
          <a:bodyPr wrap="square" lIns="0" rtlCol="0">
            <a:spAutoFit/>
          </a:bodyPr>
          <a:lstStyle/>
          <a:p>
            <a:pPr algn="r">
              <a:lnSpc>
                <a:spcPct val="110000"/>
              </a:lnSpc>
              <a:spcAft>
                <a:spcPts val="1200"/>
              </a:spcAft>
            </a:pPr>
            <a:r>
              <a:rPr lang="en-US" sz="2800" b="1">
                <a:latin typeface="Georgia" panose="02040502050405020303" pitchFamily="18" charset="0"/>
              </a:rPr>
              <a:t>A4 </a:t>
            </a:r>
            <a:r>
              <a:rPr lang="en-US" sz="2800">
                <a:latin typeface="Georgia" panose="02040502050405020303" pitchFamily="18" charset="0"/>
              </a:rPr>
              <a:t>format</a:t>
            </a:r>
          </a:p>
        </p:txBody>
      </p:sp>
    </p:spTree>
    <p:extLst>
      <p:ext uri="{BB962C8B-B14F-4D97-AF65-F5344CB8AC3E}">
        <p14:creationId xmlns:p14="http://schemas.microsoft.com/office/powerpoint/2010/main" val="37351651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F0C77D-CAE0-DF35-622B-091D2D0257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4E7CEC-3B4C-969F-1019-9C9593386E08}"/>
              </a:ext>
            </a:extLst>
          </p:cNvPr>
          <p:cNvSpPr>
            <a:spLocks noGrp="1"/>
          </p:cNvSpPr>
          <p:nvPr>
            <p:ph type="title"/>
          </p:nvPr>
        </p:nvSpPr>
        <p:spPr>
          <a:xfrm>
            <a:off x="534590" y="2803050"/>
            <a:ext cx="9622632" cy="1259946"/>
          </a:xfrm>
        </p:spPr>
        <p:txBody>
          <a:bodyPr>
            <a:normAutofit/>
          </a:bodyPr>
          <a:lstStyle/>
          <a:p>
            <a:r>
              <a:rPr lang="en-US" dirty="0">
                <a:latin typeface="Georgia" panose="02040502050405020303" pitchFamily="18" charset="0"/>
              </a:rPr>
              <a:t>Spanish</a:t>
            </a:r>
          </a:p>
        </p:txBody>
      </p:sp>
    </p:spTree>
    <p:extLst>
      <p:ext uri="{BB962C8B-B14F-4D97-AF65-F5344CB8AC3E}">
        <p14:creationId xmlns:p14="http://schemas.microsoft.com/office/powerpoint/2010/main" val="1884189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C09573-E7D6-8EB1-8404-3A07CDBAA4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8E909B-CAA3-34CE-B317-0FE600B8C1FD}"/>
              </a:ext>
            </a:extLst>
          </p:cNvPr>
          <p:cNvSpPr>
            <a:spLocks noGrp="1"/>
          </p:cNvSpPr>
          <p:nvPr>
            <p:ph type="title"/>
          </p:nvPr>
        </p:nvSpPr>
        <p:spPr>
          <a:xfrm>
            <a:off x="534590" y="2803050"/>
            <a:ext cx="9622632" cy="1259946"/>
          </a:xfrm>
        </p:spPr>
        <p:txBody>
          <a:bodyPr>
            <a:normAutofit/>
          </a:bodyPr>
          <a:lstStyle/>
          <a:p>
            <a:r>
              <a:rPr lang="en-US" dirty="0">
                <a:latin typeface="Georgia" panose="02040502050405020303" pitchFamily="18" charset="0"/>
              </a:rPr>
              <a:t>Arabic</a:t>
            </a:r>
          </a:p>
        </p:txBody>
      </p:sp>
    </p:spTree>
    <p:extLst>
      <p:ext uri="{BB962C8B-B14F-4D97-AF65-F5344CB8AC3E}">
        <p14:creationId xmlns:p14="http://schemas.microsoft.com/office/powerpoint/2010/main" val="413913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1FE82-22BD-A41F-D341-FD034A252D52}"/>
            </a:ext>
          </a:extLst>
        </p:cNvPr>
        <p:cNvGrpSpPr/>
        <p:nvPr/>
      </p:nvGrpSpPr>
      <p:grpSpPr>
        <a:xfrm>
          <a:off x="0" y="0"/>
          <a:ext cx="0" cy="0"/>
          <a:chOff x="0" y="0"/>
          <a:chExt cx="0" cy="0"/>
        </a:xfrm>
      </p:grpSpPr>
      <p:sp>
        <p:nvSpPr>
          <p:cNvPr id="1260" name="Freeform 1259">
            <a:extLst>
              <a:ext uri="{FF2B5EF4-FFF2-40B4-BE49-F238E27FC236}">
                <a16:creationId xmlns:a16="http://schemas.microsoft.com/office/drawing/2014/main" id="{34DA6A30-13BF-1A73-EE9D-C5EA35C17A28}"/>
              </a:ext>
            </a:extLst>
          </p:cNvPr>
          <p:cNvSpPr/>
          <p:nvPr/>
        </p:nvSpPr>
        <p:spPr>
          <a:xfrm>
            <a:off x="0" y="390525"/>
            <a:ext cx="6184106" cy="5675313"/>
          </a:xfrm>
          <a:custGeom>
            <a:avLst/>
            <a:gdLst>
              <a:gd name="csX0" fmla="*/ 0 w 6184106"/>
              <a:gd name="csY0" fmla="*/ 0 h 5675313"/>
              <a:gd name="csX1" fmla="*/ 5996551 w 6184106"/>
              <a:gd name="csY1" fmla="*/ 0 h 5675313"/>
              <a:gd name="csX2" fmla="*/ 6184106 w 6184106"/>
              <a:gd name="csY2" fmla="*/ 112979 h 5675313"/>
              <a:gd name="csX3" fmla="*/ 6184106 w 6184106"/>
              <a:gd name="csY3" fmla="*/ 5562333 h 5675313"/>
              <a:gd name="csX4" fmla="*/ 5996551 w 6184106"/>
              <a:gd name="csY4" fmla="*/ 5675313 h 5675313"/>
              <a:gd name="csX5" fmla="*/ 0 w 6184106"/>
              <a:gd name="csY5" fmla="*/ 5675313 h 5675313"/>
              <a:gd name="csX6" fmla="*/ 0 w 6184106"/>
              <a:gd name="csY6" fmla="*/ 0 h 567531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5675313">
                <a:moveTo>
                  <a:pt x="0" y="0"/>
                </a:moveTo>
                <a:lnTo>
                  <a:pt x="5996551" y="0"/>
                </a:lnTo>
                <a:cubicBezTo>
                  <a:pt x="6100148" y="0"/>
                  <a:pt x="6184106" y="50570"/>
                  <a:pt x="6184106" y="112979"/>
                </a:cubicBezTo>
                <a:lnTo>
                  <a:pt x="6184106" y="5562333"/>
                </a:lnTo>
                <a:cubicBezTo>
                  <a:pt x="6184106" y="5624741"/>
                  <a:pt x="6100148" y="5675313"/>
                  <a:pt x="5996551" y="5675313"/>
                </a:cubicBezTo>
                <a:lnTo>
                  <a:pt x="0" y="5675313"/>
                </a:lnTo>
                <a:lnTo>
                  <a:pt x="0" y="0"/>
                </a:lnTo>
                <a:close/>
              </a:path>
            </a:pathLst>
          </a:custGeom>
          <a:solidFill>
            <a:srgbClr val="DDE9F7"/>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55" name="Freeform 1254">
            <a:extLst>
              <a:ext uri="{FF2B5EF4-FFF2-40B4-BE49-F238E27FC236}">
                <a16:creationId xmlns:a16="http://schemas.microsoft.com/office/drawing/2014/main" id="{0D481A1D-C59C-9C34-EA19-DDE09A1C61AC}"/>
              </a:ext>
            </a:extLst>
          </p:cNvPr>
          <p:cNvSpPr/>
          <p:nvPr/>
        </p:nvSpPr>
        <p:spPr>
          <a:xfrm>
            <a:off x="0" y="389744"/>
            <a:ext cx="6184106" cy="2344736"/>
          </a:xfrm>
          <a:custGeom>
            <a:avLst/>
            <a:gdLst>
              <a:gd name="csX0" fmla="*/ 0 w 6184106"/>
              <a:gd name="csY0" fmla="*/ 0 h 2344736"/>
              <a:gd name="csX1" fmla="*/ 6066775 w 6184106"/>
              <a:gd name="csY1" fmla="*/ 0 h 2344736"/>
              <a:gd name="csX2" fmla="*/ 6184106 w 6184106"/>
              <a:gd name="csY2" fmla="*/ 117331 h 2344736"/>
              <a:gd name="csX3" fmla="*/ 6184106 w 6184106"/>
              <a:gd name="csY3" fmla="*/ 2227405 h 2344736"/>
              <a:gd name="csX4" fmla="*/ 6066775 w 6184106"/>
              <a:gd name="csY4" fmla="*/ 2344736 h 2344736"/>
              <a:gd name="csX5" fmla="*/ 0 w 6184106"/>
              <a:gd name="csY5" fmla="*/ 2344736 h 2344736"/>
              <a:gd name="csX6" fmla="*/ 0 w 6184106"/>
              <a:gd name="csY6" fmla="*/ 0 h 2344736"/>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2344736">
                <a:moveTo>
                  <a:pt x="0" y="0"/>
                </a:moveTo>
                <a:lnTo>
                  <a:pt x="6066775" y="0"/>
                </a:lnTo>
                <a:cubicBezTo>
                  <a:pt x="6131575" y="0"/>
                  <a:pt x="6184106" y="52531"/>
                  <a:pt x="6184106" y="117331"/>
                </a:cubicBezTo>
                <a:lnTo>
                  <a:pt x="6184106" y="2227405"/>
                </a:lnTo>
                <a:cubicBezTo>
                  <a:pt x="6184106" y="2292205"/>
                  <a:pt x="6131575" y="2344736"/>
                  <a:pt x="6066775" y="2344736"/>
                </a:cubicBezTo>
                <a:lnTo>
                  <a:pt x="0" y="2344736"/>
                </a:lnTo>
                <a:lnTo>
                  <a:pt x="0" y="0"/>
                </a:lnTo>
                <a:close/>
              </a:path>
            </a:pathLst>
          </a:custGeom>
          <a:solidFill>
            <a:srgbClr val="F04A2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245" name="Graphic 1244">
            <a:extLst>
              <a:ext uri="{FF2B5EF4-FFF2-40B4-BE49-F238E27FC236}">
                <a16:creationId xmlns:a16="http://schemas.microsoft.com/office/drawing/2014/main" id="{C29B3209-2966-FDD1-75B1-6995FB2C28C2}"/>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488906" y="746211"/>
            <a:ext cx="1387450" cy="1387450"/>
          </a:xfrm>
          <a:prstGeom prst="rect">
            <a:avLst/>
          </a:prstGeom>
        </p:spPr>
      </p:pic>
      <p:sp>
        <p:nvSpPr>
          <p:cNvPr id="3" name="TextBox 2">
            <a:extLst>
              <a:ext uri="{FF2B5EF4-FFF2-40B4-BE49-F238E27FC236}">
                <a16:creationId xmlns:a16="http://schemas.microsoft.com/office/drawing/2014/main" id="{6DD739E0-1C82-E9A9-A38A-EC72945B3ADB}"/>
              </a:ext>
            </a:extLst>
          </p:cNvPr>
          <p:cNvSpPr txBox="1"/>
          <p:nvPr/>
        </p:nvSpPr>
        <p:spPr>
          <a:xfrm>
            <a:off x="360363" y="2865437"/>
            <a:ext cx="4985543" cy="2900794"/>
          </a:xfrm>
          <a:prstGeom prst="rect">
            <a:avLst/>
          </a:prstGeom>
          <a:noFill/>
        </p:spPr>
        <p:txBody>
          <a:bodyPr wrap="square" lIns="0" rtlCol="0">
            <a:spAutoFit/>
          </a:bodyPr>
          <a:lstStyle/>
          <a:p>
            <a:pPr>
              <a:lnSpc>
                <a:spcPct val="110000"/>
              </a:lnSpc>
              <a:spcAft>
                <a:spcPts val="1200"/>
              </a:spcAft>
            </a:pPr>
            <a:r>
              <a:rPr lang="en-US" sz="2800" b="1" dirty="0">
                <a:solidFill>
                  <a:srgbClr val="326BB4"/>
                </a:solidFill>
                <a:latin typeface="Georgia" panose="02040502050405020303" pitchFamily="18" charset="0"/>
              </a:rPr>
              <a:t>Su </a:t>
            </a:r>
            <a:r>
              <a:rPr lang="en-US" sz="2800" b="1" dirty="0" err="1">
                <a:solidFill>
                  <a:srgbClr val="326BB4"/>
                </a:solidFill>
                <a:latin typeface="Georgia" panose="02040502050405020303" pitchFamily="18" charset="0"/>
              </a:rPr>
              <a:t>objetivo</a:t>
            </a:r>
            <a:r>
              <a:rPr lang="en-US" sz="2800" b="1" dirty="0">
                <a:solidFill>
                  <a:srgbClr val="326BB4"/>
                </a:solidFill>
                <a:latin typeface="Georgia" panose="02040502050405020303" pitchFamily="18" charset="0"/>
              </a:rPr>
              <a:t> es </a:t>
            </a:r>
            <a:r>
              <a:rPr lang="en-US" sz="2800" b="1" dirty="0" err="1">
                <a:solidFill>
                  <a:srgbClr val="326BB4"/>
                </a:solidFill>
                <a:latin typeface="Georgia" panose="02040502050405020303" pitchFamily="18" charset="0"/>
              </a:rPr>
              <a:t>sencillo</a:t>
            </a:r>
            <a:r>
              <a:rPr lang="en-US" sz="2800" b="1" dirty="0">
                <a:solidFill>
                  <a:srgbClr val="326BB4"/>
                </a:solidFill>
                <a:latin typeface="Georgia" panose="02040502050405020303" pitchFamily="18" charset="0"/>
              </a:rPr>
              <a:t>: </a:t>
            </a:r>
            <a:r>
              <a:rPr lang="en-US" sz="2800" dirty="0" err="1">
                <a:solidFill>
                  <a:srgbClr val="454849"/>
                </a:solidFill>
                <a:latin typeface="Georgia" panose="02040502050405020303" pitchFamily="18" charset="0"/>
              </a:rPr>
              <a:t>recabar</a:t>
            </a:r>
            <a:r>
              <a:rPr lang="en-US" sz="2800" dirty="0">
                <a:solidFill>
                  <a:srgbClr val="454849"/>
                </a:solidFill>
                <a:latin typeface="Georgia" panose="02040502050405020303" pitchFamily="18" charset="0"/>
              </a:rPr>
              <a:t> las </a:t>
            </a:r>
            <a:r>
              <a:rPr lang="en-US" sz="2800" dirty="0" err="1">
                <a:solidFill>
                  <a:srgbClr val="454849"/>
                </a:solidFill>
                <a:latin typeface="Georgia" panose="02040502050405020303" pitchFamily="18" charset="0"/>
              </a:rPr>
              <a:t>experiencias</a:t>
            </a:r>
            <a:r>
              <a:rPr lang="en-US" sz="2800" dirty="0">
                <a:solidFill>
                  <a:srgbClr val="454849"/>
                </a:solidFill>
                <a:latin typeface="Georgia" panose="02040502050405020303" pitchFamily="18" charset="0"/>
              </a:rPr>
              <a:t> reales y </a:t>
            </a:r>
            <a:r>
              <a:rPr lang="en-US" sz="2800" dirty="0" err="1">
                <a:solidFill>
                  <a:srgbClr val="454849"/>
                </a:solidFill>
                <a:latin typeface="Georgia" panose="02040502050405020303" pitchFamily="18" charset="0"/>
              </a:rPr>
              <a:t>vividas</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por</a:t>
            </a:r>
            <a:r>
              <a:rPr lang="en-US" sz="2800" dirty="0">
                <a:solidFill>
                  <a:srgbClr val="454849"/>
                </a:solidFill>
                <a:latin typeface="Georgia" panose="02040502050405020303" pitchFamily="18" charset="0"/>
              </a:rPr>
              <a:t> las personas con </a:t>
            </a:r>
            <a:r>
              <a:rPr lang="en-US" sz="2800" dirty="0" err="1">
                <a:solidFill>
                  <a:srgbClr val="454849"/>
                </a:solidFill>
                <a:latin typeface="Georgia" panose="02040502050405020303" pitchFamily="18" charset="0"/>
              </a:rPr>
              <a:t>vitíligo</a:t>
            </a:r>
            <a:r>
              <a:rPr lang="en-US" sz="2800" dirty="0">
                <a:solidFill>
                  <a:srgbClr val="454849"/>
                </a:solidFill>
                <a:latin typeface="Georgia" panose="02040502050405020303" pitchFamily="18" charset="0"/>
              </a:rPr>
              <a:t> y </a:t>
            </a:r>
            <a:r>
              <a:rPr lang="en-US" sz="2800" dirty="0" err="1">
                <a:solidFill>
                  <a:srgbClr val="454849"/>
                </a:solidFill>
                <a:latin typeface="Georgia" panose="02040502050405020303" pitchFamily="18" charset="0"/>
              </a:rPr>
              <a:t>quienes</a:t>
            </a:r>
            <a:r>
              <a:rPr lang="en-US" sz="2800" dirty="0">
                <a:solidFill>
                  <a:srgbClr val="454849"/>
                </a:solidFill>
                <a:latin typeface="Georgia" panose="02040502050405020303" pitchFamily="18" charset="0"/>
              </a:rPr>
              <a:t> las </a:t>
            </a:r>
            <a:r>
              <a:rPr lang="en-US" sz="2800" dirty="0" err="1">
                <a:solidFill>
                  <a:srgbClr val="454849"/>
                </a:solidFill>
                <a:latin typeface="Georgia" panose="02040502050405020303" pitchFamily="18" charset="0"/>
              </a:rPr>
              <a:t>cuidan</a:t>
            </a:r>
            <a:r>
              <a:rPr lang="en-US" sz="2800" dirty="0">
                <a:solidFill>
                  <a:srgbClr val="454849"/>
                </a:solidFill>
                <a:latin typeface="Georgia" panose="02040502050405020303" pitchFamily="18" charset="0"/>
              </a:rPr>
              <a:t>, y </a:t>
            </a:r>
            <a:r>
              <a:rPr lang="en-US" sz="2800" dirty="0" err="1">
                <a:solidFill>
                  <a:srgbClr val="454849"/>
                </a:solidFill>
                <a:latin typeface="Georgia" panose="02040502050405020303" pitchFamily="18" charset="0"/>
              </a:rPr>
              <a:t>convertir</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esos</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datos</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en</a:t>
            </a:r>
            <a:r>
              <a:rPr lang="en-US" sz="2800" dirty="0">
                <a:solidFill>
                  <a:srgbClr val="454849"/>
                </a:solidFill>
                <a:latin typeface="Georgia" panose="02040502050405020303" pitchFamily="18" charset="0"/>
              </a:rPr>
              <a:t> un </a:t>
            </a:r>
            <a:r>
              <a:rPr lang="en-US" sz="2800" dirty="0" err="1">
                <a:solidFill>
                  <a:srgbClr val="454849"/>
                </a:solidFill>
                <a:latin typeface="Georgia" panose="02040502050405020303" pitchFamily="18" charset="0"/>
              </a:rPr>
              <a:t>cambio</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significativo</a:t>
            </a:r>
            <a:r>
              <a:rPr lang="en-US" sz="2800" dirty="0">
                <a:solidFill>
                  <a:srgbClr val="454849"/>
                </a:solidFill>
                <a:latin typeface="Georgia" panose="02040502050405020303" pitchFamily="18" charset="0"/>
              </a:rPr>
              <a:t>.</a:t>
            </a:r>
          </a:p>
        </p:txBody>
      </p:sp>
      <p:sp>
        <p:nvSpPr>
          <p:cNvPr id="1243" name="TextBox 1242">
            <a:extLst>
              <a:ext uri="{FF2B5EF4-FFF2-40B4-BE49-F238E27FC236}">
                <a16:creationId xmlns:a16="http://schemas.microsoft.com/office/drawing/2014/main" id="{97D22D67-332C-27F9-9492-501583D2532C}"/>
              </a:ext>
            </a:extLst>
          </p:cNvPr>
          <p:cNvSpPr txBox="1"/>
          <p:nvPr/>
        </p:nvSpPr>
        <p:spPr>
          <a:xfrm>
            <a:off x="361187" y="585659"/>
            <a:ext cx="5862436" cy="2093330"/>
          </a:xfrm>
          <a:prstGeom prst="rect">
            <a:avLst/>
          </a:prstGeom>
          <a:noFill/>
        </p:spPr>
        <p:txBody>
          <a:bodyPr wrap="square" lIns="0" rtlCol="0">
            <a:spAutoFit/>
          </a:bodyPr>
          <a:lstStyle/>
          <a:p>
            <a:pPr>
              <a:lnSpc>
                <a:spcPct val="110000"/>
              </a:lnSpc>
              <a:spcAft>
                <a:spcPts val="1200"/>
              </a:spcAft>
            </a:pPr>
            <a:r>
              <a:rPr lang="en-US" sz="2400" b="1" dirty="0">
                <a:solidFill>
                  <a:schemeClr val="bg1"/>
                </a:solidFill>
                <a:latin typeface="Georgia" panose="02040502050405020303" pitchFamily="18" charset="0"/>
              </a:rPr>
              <a:t>VIPOC ha </a:t>
            </a:r>
            <a:r>
              <a:rPr lang="en-US" sz="2400" b="1" dirty="0" err="1">
                <a:solidFill>
                  <a:schemeClr val="bg1"/>
                </a:solidFill>
                <a:latin typeface="Georgia" panose="02040502050405020303" pitchFamily="18" charset="0"/>
              </a:rPr>
              <a:t>lanzado</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una</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encuesta</a:t>
            </a:r>
            <a:r>
              <a:rPr lang="en-US" sz="2400" b="1" dirty="0">
                <a:solidFill>
                  <a:schemeClr val="bg1"/>
                </a:solidFill>
                <a:latin typeface="Georgia" panose="02040502050405020303" pitchFamily="18" charset="0"/>
              </a:rPr>
              <a:t> global </a:t>
            </a:r>
            <a:r>
              <a:rPr lang="en-US" sz="2400" b="1" dirty="0" err="1">
                <a:solidFill>
                  <a:schemeClr val="bg1"/>
                </a:solidFill>
                <a:latin typeface="Georgia" panose="02040502050405020303" pitchFamily="18" charset="0"/>
              </a:rPr>
              <a:t>sobre</a:t>
            </a:r>
            <a:r>
              <a:rPr lang="en-US" sz="2400" b="1" dirty="0">
                <a:solidFill>
                  <a:schemeClr val="bg1"/>
                </a:solidFill>
                <a:latin typeface="Georgia" panose="02040502050405020303" pitchFamily="18" charset="0"/>
              </a:rPr>
              <a:t> la </a:t>
            </a:r>
            <a:r>
              <a:rPr lang="en-US" sz="2400" b="1" dirty="0" err="1">
                <a:solidFill>
                  <a:schemeClr val="bg1"/>
                </a:solidFill>
                <a:latin typeface="Georgia" panose="02040502050405020303" pitchFamily="18" charset="0"/>
              </a:rPr>
              <a:t>experiencia</a:t>
            </a:r>
            <a:r>
              <a:rPr lang="en-US" sz="2400" b="1" dirty="0">
                <a:solidFill>
                  <a:schemeClr val="bg1"/>
                </a:solidFill>
                <a:latin typeface="Georgia" panose="02040502050405020303" pitchFamily="18" charset="0"/>
              </a:rPr>
              <a:t> de </a:t>
            </a:r>
            <a:r>
              <a:rPr lang="en-US" sz="2400" b="1" dirty="0" err="1">
                <a:solidFill>
                  <a:schemeClr val="bg1"/>
                </a:solidFill>
                <a:latin typeface="Georgia" panose="02040502050405020303" pitchFamily="18" charset="0"/>
              </a:rPr>
              <a:t>pacientes</a:t>
            </a:r>
            <a:r>
              <a:rPr lang="en-US" sz="2400" b="1" dirty="0">
                <a:solidFill>
                  <a:schemeClr val="bg1"/>
                </a:solidFill>
                <a:latin typeface="Georgia" panose="02040502050405020303" pitchFamily="18" charset="0"/>
              </a:rPr>
              <a:t> y </a:t>
            </a:r>
            <a:r>
              <a:rPr lang="en-US" sz="2400" b="1" dirty="0" err="1">
                <a:solidFill>
                  <a:schemeClr val="bg1"/>
                </a:solidFill>
                <a:latin typeface="Georgia" panose="02040502050405020303" pitchFamily="18" charset="0"/>
              </a:rPr>
              <a:t>cuidadores</a:t>
            </a:r>
            <a:r>
              <a:rPr lang="en-US" sz="2400" b="1" dirty="0">
                <a:solidFill>
                  <a:schemeClr val="bg1"/>
                </a:solidFill>
                <a:latin typeface="Georgia" panose="02040502050405020303" pitchFamily="18" charset="0"/>
              </a:rPr>
              <a:t>, la </a:t>
            </a:r>
            <a:r>
              <a:rPr lang="en-US" sz="2400" b="1" dirty="0" err="1">
                <a:solidFill>
                  <a:schemeClr val="bg1"/>
                </a:solidFill>
                <a:latin typeface="Georgia" panose="02040502050405020303" pitchFamily="18" charset="0"/>
              </a:rPr>
              <a:t>primera</a:t>
            </a:r>
            <a:r>
              <a:rPr lang="en-US" sz="2400" b="1" dirty="0">
                <a:solidFill>
                  <a:schemeClr val="bg1"/>
                </a:solidFill>
                <a:latin typeface="Georgia" panose="02040502050405020303" pitchFamily="18" charset="0"/>
              </a:rPr>
              <a:t> de </a:t>
            </a:r>
            <a:r>
              <a:rPr lang="en-US" sz="2400" b="1" dirty="0" err="1">
                <a:solidFill>
                  <a:schemeClr val="bg1"/>
                </a:solidFill>
                <a:latin typeface="Georgia" panose="02040502050405020303" pitchFamily="18" charset="0"/>
              </a:rPr>
              <a:t>su</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clase</a:t>
            </a:r>
            <a:r>
              <a:rPr lang="en-US" sz="2400" b="1" dirty="0">
                <a:solidFill>
                  <a:schemeClr val="bg1"/>
                </a:solidFill>
                <a:latin typeface="Georgia" panose="02040502050405020303" pitchFamily="18" charset="0"/>
              </a:rPr>
              <a:t>, disponible </a:t>
            </a:r>
            <a:r>
              <a:rPr lang="en-US" sz="2400" b="1" dirty="0" err="1">
                <a:solidFill>
                  <a:schemeClr val="bg1"/>
                </a:solidFill>
                <a:latin typeface="Georgia" panose="02040502050405020303" pitchFamily="18" charset="0"/>
              </a:rPr>
              <a:t>en</a:t>
            </a:r>
            <a:r>
              <a:rPr lang="en-US" sz="2400" b="1" dirty="0">
                <a:solidFill>
                  <a:schemeClr val="bg1"/>
                </a:solidFill>
                <a:latin typeface="Georgia" panose="02040502050405020303" pitchFamily="18" charset="0"/>
              </a:rPr>
              <a:t> </a:t>
            </a:r>
            <a:br>
              <a:rPr lang="en-US" sz="2400" b="1" dirty="0">
                <a:solidFill>
                  <a:schemeClr val="bg1"/>
                </a:solidFill>
                <a:latin typeface="Georgia" panose="02040502050405020303" pitchFamily="18" charset="0"/>
              </a:rPr>
            </a:br>
            <a:r>
              <a:rPr lang="en-US" sz="2400" b="1" dirty="0">
                <a:solidFill>
                  <a:schemeClr val="bg1"/>
                </a:solidFill>
                <a:latin typeface="Georgia" panose="02040502050405020303" pitchFamily="18" charset="0"/>
              </a:rPr>
              <a:t>16 </a:t>
            </a:r>
            <a:r>
              <a:rPr lang="en-US" sz="2400" b="1" dirty="0" err="1">
                <a:solidFill>
                  <a:schemeClr val="bg1"/>
                </a:solidFill>
                <a:latin typeface="Georgia" panose="02040502050405020303" pitchFamily="18" charset="0"/>
              </a:rPr>
              <a:t>idiomas</a:t>
            </a:r>
            <a:r>
              <a:rPr lang="en-US" sz="2400" b="1" dirty="0">
                <a:solidFill>
                  <a:schemeClr val="bg1"/>
                </a:solidFill>
                <a:latin typeface="Georgia" panose="02040502050405020303" pitchFamily="18" charset="0"/>
              </a:rPr>
              <a:t>. </a:t>
            </a:r>
          </a:p>
        </p:txBody>
      </p:sp>
      <p:pic>
        <p:nvPicPr>
          <p:cNvPr id="8" name="Graphic 7">
            <a:extLst>
              <a:ext uri="{FF2B5EF4-FFF2-40B4-BE49-F238E27FC236}">
                <a16:creationId xmlns:a16="http://schemas.microsoft.com/office/drawing/2014/main" id="{E634AC11-EF1B-BC1B-B192-75076868430B}"/>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041106" y="2128956"/>
            <a:ext cx="5370634" cy="5232281"/>
          </a:xfrm>
          <a:prstGeom prst="rect">
            <a:avLst/>
          </a:prstGeom>
        </p:spPr>
      </p:pic>
      <p:sp>
        <p:nvSpPr>
          <p:cNvPr id="1246" name="Rectangle 1245">
            <a:extLst>
              <a:ext uri="{FF2B5EF4-FFF2-40B4-BE49-F238E27FC236}">
                <a16:creationId xmlns:a16="http://schemas.microsoft.com/office/drawing/2014/main" id="{D9B37BCD-C75C-ACBC-E5EB-85FCDBED55A1}"/>
              </a:ext>
            </a:extLst>
          </p:cNvPr>
          <p:cNvSpPr/>
          <p:nvPr/>
        </p:nvSpPr>
        <p:spPr>
          <a:xfrm>
            <a:off x="0" y="7469675"/>
            <a:ext cx="10691813" cy="90000"/>
          </a:xfrm>
          <a:prstGeom prst="rect">
            <a:avLst/>
          </a:prstGeom>
          <a:solidFill>
            <a:srgbClr val="326B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p14="http://schemas.microsoft.com/office/powerpoint/2010/main">
        <mc:Choice Requires="p14">
          <p:contentPart p14:bwMode="auto" r:id="rId5">
            <p14:nvContentPartPr>
              <p14:cNvPr id="1251" name="Ink 1250">
                <a:extLst>
                  <a:ext uri="{FF2B5EF4-FFF2-40B4-BE49-F238E27FC236}">
                    <a16:creationId xmlns:a16="http://schemas.microsoft.com/office/drawing/2014/main" id="{0E993B68-6F6A-FB7C-3E8D-0C11C7A5BA4D}"/>
                  </a:ext>
                </a:extLst>
              </p14:cNvPr>
              <p14:cNvContentPartPr/>
              <p14:nvPr/>
            </p14:nvContentPartPr>
            <p14:xfrm flipV="1">
              <a:off x="8102220" y="2075415"/>
              <a:ext cx="1677273" cy="45719"/>
            </p14:xfrm>
          </p:contentPart>
        </mc:Choice>
        <mc:Fallback xmlns="">
          <p:pic>
            <p:nvPicPr>
              <p:cNvPr id="1251" name="Ink 1250">
                <a:extLst>
                  <a:ext uri="{FF2B5EF4-FFF2-40B4-BE49-F238E27FC236}">
                    <a16:creationId xmlns:a16="http://schemas.microsoft.com/office/drawing/2014/main" id="{0E993B68-6F6A-FB7C-3E8D-0C11C7A5BA4D}"/>
                  </a:ext>
                </a:extLst>
              </p:cNvPr>
              <p:cNvPicPr/>
              <p:nvPr/>
            </p:nvPicPr>
            <p:blipFill>
              <a:blip r:embed="rId6"/>
              <a:stretch>
                <a:fillRect/>
              </a:stretch>
            </p:blipFill>
            <p:spPr>
              <a:xfrm flipV="1">
                <a:off x="8076654" y="2050016"/>
                <a:ext cx="1727685" cy="96518"/>
              </a:xfrm>
              <a:prstGeom prst="rect">
                <a:avLst/>
              </a:prstGeom>
            </p:spPr>
          </p:pic>
        </mc:Fallback>
      </mc:AlternateContent>
      <p:sp>
        <p:nvSpPr>
          <p:cNvPr id="1248" name="TextBox 1247">
            <a:extLst>
              <a:ext uri="{FF2B5EF4-FFF2-40B4-BE49-F238E27FC236}">
                <a16:creationId xmlns:a16="http://schemas.microsoft.com/office/drawing/2014/main" id="{8D2AB538-1B04-34ED-8A38-EDE132468451}"/>
              </a:ext>
            </a:extLst>
          </p:cNvPr>
          <p:cNvSpPr txBox="1"/>
          <p:nvPr/>
        </p:nvSpPr>
        <p:spPr>
          <a:xfrm>
            <a:off x="8010494" y="650090"/>
            <a:ext cx="2320132" cy="1478866"/>
          </a:xfrm>
          <a:prstGeom prst="rect">
            <a:avLst/>
          </a:prstGeom>
          <a:noFill/>
        </p:spPr>
        <p:txBody>
          <a:bodyPr wrap="square" lIns="0" rtlCol="0">
            <a:spAutoFit/>
          </a:bodyPr>
          <a:lstStyle/>
          <a:p>
            <a:pPr>
              <a:lnSpc>
                <a:spcPct val="110000"/>
              </a:lnSpc>
              <a:spcAft>
                <a:spcPts val="1200"/>
              </a:spcAft>
            </a:pPr>
            <a:r>
              <a:rPr lang="en-US" sz="2800" dirty="0">
                <a:solidFill>
                  <a:srgbClr val="454849"/>
                </a:solidFill>
                <a:latin typeface="Georgia" panose="02040502050405020303" pitchFamily="18" charset="0"/>
              </a:rPr>
              <a:t>¡</a:t>
            </a:r>
            <a:r>
              <a:rPr lang="en-US" sz="2800" dirty="0" err="1">
                <a:solidFill>
                  <a:srgbClr val="454849"/>
                </a:solidFill>
                <a:latin typeface="Georgia" panose="02040502050405020303" pitchFamily="18" charset="0"/>
              </a:rPr>
              <a:t>Participa</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en</a:t>
            </a:r>
            <a:r>
              <a:rPr lang="en-US" sz="2800" dirty="0">
                <a:solidFill>
                  <a:srgbClr val="454849"/>
                </a:solidFill>
                <a:latin typeface="Georgia" panose="02040502050405020303" pitchFamily="18" charset="0"/>
              </a:rPr>
              <a:t> la </a:t>
            </a:r>
            <a:r>
              <a:rPr lang="en-US" sz="2800" dirty="0" err="1">
                <a:solidFill>
                  <a:srgbClr val="454849"/>
                </a:solidFill>
                <a:latin typeface="Georgia" panose="02040502050405020303" pitchFamily="18" charset="0"/>
              </a:rPr>
              <a:t>encuesta</a:t>
            </a:r>
            <a:r>
              <a:rPr lang="en-US" sz="2800" dirty="0">
                <a:solidFill>
                  <a:srgbClr val="454849"/>
                </a:solidFill>
                <a:latin typeface="Georgia" panose="02040502050405020303" pitchFamily="18" charset="0"/>
              </a:rPr>
              <a:t> hoy </a:t>
            </a:r>
            <a:r>
              <a:rPr lang="en-US" sz="2800" dirty="0" err="1">
                <a:solidFill>
                  <a:srgbClr val="454849"/>
                </a:solidFill>
                <a:latin typeface="Georgia" panose="02040502050405020303" pitchFamily="18" charset="0"/>
              </a:rPr>
              <a:t>mismo</a:t>
            </a:r>
            <a:r>
              <a:rPr lang="en-US" sz="2800" dirty="0">
                <a:solidFill>
                  <a:srgbClr val="454849"/>
                </a:solidFill>
                <a:latin typeface="Georgia" panose="02040502050405020303" pitchFamily="18" charset="0"/>
              </a:rPr>
              <a:t>! </a:t>
            </a:r>
          </a:p>
        </p:txBody>
      </p:sp>
      <p:pic>
        <p:nvPicPr>
          <p:cNvPr id="1253" name="Picture 1252">
            <a:extLst>
              <a:ext uri="{FF2B5EF4-FFF2-40B4-BE49-F238E27FC236}">
                <a16:creationId xmlns:a16="http://schemas.microsoft.com/office/drawing/2014/main" id="{742BE1AE-E2A5-93CC-6EBB-EB3135EE479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8725" y="6142037"/>
            <a:ext cx="4513781" cy="1219200"/>
          </a:xfrm>
          <a:prstGeom prst="rect">
            <a:avLst/>
          </a:prstGeom>
        </p:spPr>
      </p:pic>
      <p:sp>
        <p:nvSpPr>
          <p:cNvPr id="1263" name="Left Brace 1262">
            <a:extLst>
              <a:ext uri="{FF2B5EF4-FFF2-40B4-BE49-F238E27FC236}">
                <a16:creationId xmlns:a16="http://schemas.microsoft.com/office/drawing/2014/main" id="{3D6A8AE7-C1D1-39DE-5277-C57011DEA1DB}"/>
              </a:ext>
            </a:extLst>
          </p:cNvPr>
          <p:cNvSpPr/>
          <p:nvPr/>
        </p:nvSpPr>
        <p:spPr>
          <a:xfrm>
            <a:off x="-369094" y="0"/>
            <a:ext cx="228600" cy="7559675"/>
          </a:xfrm>
          <a:prstGeom prst="leftBrace">
            <a:avLst>
              <a:gd name="adj1" fmla="val 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64" name="TextBox 1263">
            <a:extLst>
              <a:ext uri="{FF2B5EF4-FFF2-40B4-BE49-F238E27FC236}">
                <a16:creationId xmlns:a16="http://schemas.microsoft.com/office/drawing/2014/main" id="{E80DC7AF-A791-4497-75BE-EEACA6D2BA81}"/>
              </a:ext>
            </a:extLst>
          </p:cNvPr>
          <p:cNvSpPr txBox="1"/>
          <p:nvPr/>
        </p:nvSpPr>
        <p:spPr>
          <a:xfrm>
            <a:off x="-1969294" y="3475037"/>
            <a:ext cx="1559560" cy="1004955"/>
          </a:xfrm>
          <a:prstGeom prst="rect">
            <a:avLst/>
          </a:prstGeom>
          <a:noFill/>
        </p:spPr>
        <p:txBody>
          <a:bodyPr wrap="square" lIns="0" rtlCol="0">
            <a:spAutoFit/>
          </a:bodyPr>
          <a:lstStyle/>
          <a:p>
            <a:pPr algn="r">
              <a:lnSpc>
                <a:spcPct val="110000"/>
              </a:lnSpc>
              <a:spcAft>
                <a:spcPts val="1200"/>
              </a:spcAft>
            </a:pPr>
            <a:r>
              <a:rPr lang="en-US" sz="2800" b="1">
                <a:latin typeface="Georgia" panose="02040502050405020303" pitchFamily="18" charset="0"/>
              </a:rPr>
              <a:t>A4 </a:t>
            </a:r>
            <a:r>
              <a:rPr lang="en-US" sz="2800">
                <a:latin typeface="Georgia" panose="02040502050405020303" pitchFamily="18" charset="0"/>
              </a:rPr>
              <a:t>format</a:t>
            </a:r>
          </a:p>
        </p:txBody>
      </p:sp>
    </p:spTree>
    <p:extLst>
      <p:ext uri="{BB962C8B-B14F-4D97-AF65-F5344CB8AC3E}">
        <p14:creationId xmlns:p14="http://schemas.microsoft.com/office/powerpoint/2010/main" val="23349469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4A8F1-5720-B553-B0B5-91E3DF62D6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02EF32-764D-D013-D2F4-3CCB474ED76E}"/>
              </a:ext>
            </a:extLst>
          </p:cNvPr>
          <p:cNvSpPr>
            <a:spLocks noGrp="1"/>
          </p:cNvSpPr>
          <p:nvPr>
            <p:ph type="title"/>
          </p:nvPr>
        </p:nvSpPr>
        <p:spPr>
          <a:xfrm>
            <a:off x="534590" y="2803050"/>
            <a:ext cx="9622632" cy="1259946"/>
          </a:xfrm>
        </p:spPr>
        <p:txBody>
          <a:bodyPr>
            <a:normAutofit/>
          </a:bodyPr>
          <a:lstStyle/>
          <a:p>
            <a:r>
              <a:rPr lang="en-US" dirty="0">
                <a:latin typeface="Georgia" panose="02040502050405020303" pitchFamily="18" charset="0"/>
              </a:rPr>
              <a:t>Swedish</a:t>
            </a:r>
          </a:p>
        </p:txBody>
      </p:sp>
    </p:spTree>
    <p:extLst>
      <p:ext uri="{BB962C8B-B14F-4D97-AF65-F5344CB8AC3E}">
        <p14:creationId xmlns:p14="http://schemas.microsoft.com/office/powerpoint/2010/main" val="20919372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AA942-10BB-BF71-9F5D-AD74599C559B}"/>
            </a:ext>
          </a:extLst>
        </p:cNvPr>
        <p:cNvGrpSpPr/>
        <p:nvPr/>
      </p:nvGrpSpPr>
      <p:grpSpPr>
        <a:xfrm>
          <a:off x="0" y="0"/>
          <a:ext cx="0" cy="0"/>
          <a:chOff x="0" y="0"/>
          <a:chExt cx="0" cy="0"/>
        </a:xfrm>
      </p:grpSpPr>
      <p:sp>
        <p:nvSpPr>
          <p:cNvPr id="1260" name="Freeform 1259">
            <a:extLst>
              <a:ext uri="{FF2B5EF4-FFF2-40B4-BE49-F238E27FC236}">
                <a16:creationId xmlns:a16="http://schemas.microsoft.com/office/drawing/2014/main" id="{405A3184-33D0-0696-8C0B-EC5576BE2691}"/>
              </a:ext>
            </a:extLst>
          </p:cNvPr>
          <p:cNvSpPr/>
          <p:nvPr/>
        </p:nvSpPr>
        <p:spPr>
          <a:xfrm>
            <a:off x="0" y="390525"/>
            <a:ext cx="6184106" cy="5675313"/>
          </a:xfrm>
          <a:custGeom>
            <a:avLst/>
            <a:gdLst>
              <a:gd name="csX0" fmla="*/ 0 w 6184106"/>
              <a:gd name="csY0" fmla="*/ 0 h 5675313"/>
              <a:gd name="csX1" fmla="*/ 5996551 w 6184106"/>
              <a:gd name="csY1" fmla="*/ 0 h 5675313"/>
              <a:gd name="csX2" fmla="*/ 6184106 w 6184106"/>
              <a:gd name="csY2" fmla="*/ 112979 h 5675313"/>
              <a:gd name="csX3" fmla="*/ 6184106 w 6184106"/>
              <a:gd name="csY3" fmla="*/ 5562333 h 5675313"/>
              <a:gd name="csX4" fmla="*/ 5996551 w 6184106"/>
              <a:gd name="csY4" fmla="*/ 5675313 h 5675313"/>
              <a:gd name="csX5" fmla="*/ 0 w 6184106"/>
              <a:gd name="csY5" fmla="*/ 5675313 h 5675313"/>
              <a:gd name="csX6" fmla="*/ 0 w 6184106"/>
              <a:gd name="csY6" fmla="*/ 0 h 567531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5675313">
                <a:moveTo>
                  <a:pt x="0" y="0"/>
                </a:moveTo>
                <a:lnTo>
                  <a:pt x="5996551" y="0"/>
                </a:lnTo>
                <a:cubicBezTo>
                  <a:pt x="6100148" y="0"/>
                  <a:pt x="6184106" y="50570"/>
                  <a:pt x="6184106" y="112979"/>
                </a:cubicBezTo>
                <a:lnTo>
                  <a:pt x="6184106" y="5562333"/>
                </a:lnTo>
                <a:cubicBezTo>
                  <a:pt x="6184106" y="5624741"/>
                  <a:pt x="6100148" y="5675313"/>
                  <a:pt x="5996551" y="5675313"/>
                </a:cubicBezTo>
                <a:lnTo>
                  <a:pt x="0" y="5675313"/>
                </a:lnTo>
                <a:lnTo>
                  <a:pt x="0" y="0"/>
                </a:lnTo>
                <a:close/>
              </a:path>
            </a:pathLst>
          </a:custGeom>
          <a:solidFill>
            <a:srgbClr val="DDE9F7"/>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55" name="Freeform 1254">
            <a:extLst>
              <a:ext uri="{FF2B5EF4-FFF2-40B4-BE49-F238E27FC236}">
                <a16:creationId xmlns:a16="http://schemas.microsoft.com/office/drawing/2014/main" id="{3F83A361-4171-625B-2E00-2CA5EBA3D4F2}"/>
              </a:ext>
            </a:extLst>
          </p:cNvPr>
          <p:cNvSpPr/>
          <p:nvPr/>
        </p:nvSpPr>
        <p:spPr>
          <a:xfrm>
            <a:off x="0" y="389744"/>
            <a:ext cx="6184106" cy="2344736"/>
          </a:xfrm>
          <a:custGeom>
            <a:avLst/>
            <a:gdLst>
              <a:gd name="csX0" fmla="*/ 0 w 6184106"/>
              <a:gd name="csY0" fmla="*/ 0 h 2344736"/>
              <a:gd name="csX1" fmla="*/ 6066775 w 6184106"/>
              <a:gd name="csY1" fmla="*/ 0 h 2344736"/>
              <a:gd name="csX2" fmla="*/ 6184106 w 6184106"/>
              <a:gd name="csY2" fmla="*/ 117331 h 2344736"/>
              <a:gd name="csX3" fmla="*/ 6184106 w 6184106"/>
              <a:gd name="csY3" fmla="*/ 2227405 h 2344736"/>
              <a:gd name="csX4" fmla="*/ 6066775 w 6184106"/>
              <a:gd name="csY4" fmla="*/ 2344736 h 2344736"/>
              <a:gd name="csX5" fmla="*/ 0 w 6184106"/>
              <a:gd name="csY5" fmla="*/ 2344736 h 2344736"/>
              <a:gd name="csX6" fmla="*/ 0 w 6184106"/>
              <a:gd name="csY6" fmla="*/ 0 h 2344736"/>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2344736">
                <a:moveTo>
                  <a:pt x="0" y="0"/>
                </a:moveTo>
                <a:lnTo>
                  <a:pt x="6066775" y="0"/>
                </a:lnTo>
                <a:cubicBezTo>
                  <a:pt x="6131575" y="0"/>
                  <a:pt x="6184106" y="52531"/>
                  <a:pt x="6184106" y="117331"/>
                </a:cubicBezTo>
                <a:lnTo>
                  <a:pt x="6184106" y="2227405"/>
                </a:lnTo>
                <a:cubicBezTo>
                  <a:pt x="6184106" y="2292205"/>
                  <a:pt x="6131575" y="2344736"/>
                  <a:pt x="6066775" y="2344736"/>
                </a:cubicBezTo>
                <a:lnTo>
                  <a:pt x="0" y="2344736"/>
                </a:lnTo>
                <a:lnTo>
                  <a:pt x="0" y="0"/>
                </a:lnTo>
                <a:close/>
              </a:path>
            </a:pathLst>
          </a:custGeom>
          <a:solidFill>
            <a:srgbClr val="F04A2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245" name="Graphic 1244">
            <a:extLst>
              <a:ext uri="{FF2B5EF4-FFF2-40B4-BE49-F238E27FC236}">
                <a16:creationId xmlns:a16="http://schemas.microsoft.com/office/drawing/2014/main" id="{030C431D-5A43-820E-31C8-4312C7EA172F}"/>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488906" y="746211"/>
            <a:ext cx="1387450" cy="1387450"/>
          </a:xfrm>
          <a:prstGeom prst="rect">
            <a:avLst/>
          </a:prstGeom>
        </p:spPr>
      </p:pic>
      <p:sp>
        <p:nvSpPr>
          <p:cNvPr id="3" name="TextBox 2">
            <a:extLst>
              <a:ext uri="{FF2B5EF4-FFF2-40B4-BE49-F238E27FC236}">
                <a16:creationId xmlns:a16="http://schemas.microsoft.com/office/drawing/2014/main" id="{782D734A-D208-8573-C898-B24069C25374}"/>
              </a:ext>
            </a:extLst>
          </p:cNvPr>
          <p:cNvSpPr txBox="1"/>
          <p:nvPr/>
        </p:nvSpPr>
        <p:spPr>
          <a:xfrm>
            <a:off x="360363" y="2865437"/>
            <a:ext cx="4985543" cy="2900794"/>
          </a:xfrm>
          <a:prstGeom prst="rect">
            <a:avLst/>
          </a:prstGeom>
          <a:noFill/>
        </p:spPr>
        <p:txBody>
          <a:bodyPr wrap="square" lIns="0" rtlCol="0">
            <a:spAutoFit/>
          </a:bodyPr>
          <a:lstStyle/>
          <a:p>
            <a:pPr>
              <a:lnSpc>
                <a:spcPct val="110000"/>
              </a:lnSpc>
              <a:spcAft>
                <a:spcPts val="1200"/>
              </a:spcAft>
            </a:pPr>
            <a:r>
              <a:rPr lang="en-US" sz="2800" b="1" dirty="0" err="1">
                <a:solidFill>
                  <a:srgbClr val="326BB4"/>
                </a:solidFill>
                <a:latin typeface="Georgia" panose="02040502050405020303" pitchFamily="18" charset="0"/>
              </a:rPr>
              <a:t>Målet</a:t>
            </a:r>
            <a:r>
              <a:rPr lang="en-US" sz="2800" b="1" dirty="0">
                <a:solidFill>
                  <a:srgbClr val="326BB4"/>
                </a:solidFill>
                <a:latin typeface="Georgia" panose="02040502050405020303" pitchFamily="18" charset="0"/>
              </a:rPr>
              <a:t> </a:t>
            </a:r>
            <a:r>
              <a:rPr lang="en-US" sz="2800" b="1" dirty="0" err="1">
                <a:solidFill>
                  <a:srgbClr val="326BB4"/>
                </a:solidFill>
                <a:latin typeface="Georgia" panose="02040502050405020303" pitchFamily="18" charset="0"/>
              </a:rPr>
              <a:t>är</a:t>
            </a:r>
            <a:r>
              <a:rPr lang="en-US" sz="2800" b="1" dirty="0">
                <a:solidFill>
                  <a:srgbClr val="326BB4"/>
                </a:solidFill>
                <a:latin typeface="Georgia" panose="02040502050405020303" pitchFamily="18" charset="0"/>
              </a:rPr>
              <a:t> </a:t>
            </a:r>
            <a:r>
              <a:rPr lang="en-US" sz="2800" b="1" dirty="0" err="1">
                <a:solidFill>
                  <a:srgbClr val="326BB4"/>
                </a:solidFill>
                <a:latin typeface="Georgia" panose="02040502050405020303" pitchFamily="18" charset="0"/>
              </a:rPr>
              <a:t>enkelt</a:t>
            </a:r>
            <a:r>
              <a:rPr lang="en-US" sz="2800" b="1" dirty="0">
                <a:solidFill>
                  <a:srgbClr val="326BB4"/>
                </a:solidFill>
                <a:latin typeface="Georgia" panose="02040502050405020303" pitchFamily="18" charset="0"/>
              </a:rPr>
              <a:t>: </a:t>
            </a:r>
            <a:r>
              <a:rPr lang="en-US" sz="2800" dirty="0" err="1">
                <a:solidFill>
                  <a:srgbClr val="454849"/>
                </a:solidFill>
                <a:latin typeface="Georgia" panose="02040502050405020303" pitchFamily="18" charset="0"/>
              </a:rPr>
              <a:t>att</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fånga</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upp</a:t>
            </a:r>
            <a:r>
              <a:rPr lang="en-US" sz="2800" dirty="0">
                <a:solidFill>
                  <a:srgbClr val="454849"/>
                </a:solidFill>
                <a:latin typeface="Georgia" panose="02040502050405020303" pitchFamily="18" charset="0"/>
              </a:rPr>
              <a:t> de </a:t>
            </a:r>
            <a:r>
              <a:rPr lang="en-US" sz="2800" dirty="0" err="1">
                <a:solidFill>
                  <a:srgbClr val="454849"/>
                </a:solidFill>
                <a:latin typeface="Georgia" panose="02040502050405020303" pitchFamily="18" charset="0"/>
              </a:rPr>
              <a:t>verkliga</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upplevelserna</a:t>
            </a:r>
            <a:r>
              <a:rPr lang="en-US" sz="2800" dirty="0">
                <a:solidFill>
                  <a:srgbClr val="454849"/>
                </a:solidFill>
                <a:latin typeface="Georgia" panose="02040502050405020303" pitchFamily="18" charset="0"/>
              </a:rPr>
              <a:t> hos </a:t>
            </a:r>
            <a:r>
              <a:rPr lang="en-US" sz="2800" dirty="0" err="1">
                <a:solidFill>
                  <a:srgbClr val="454849"/>
                </a:solidFill>
                <a:latin typeface="Georgia" panose="02040502050405020303" pitchFamily="18" charset="0"/>
              </a:rPr>
              <a:t>personer</a:t>
            </a:r>
            <a:r>
              <a:rPr lang="en-US" sz="2800" dirty="0">
                <a:solidFill>
                  <a:srgbClr val="454849"/>
                </a:solidFill>
                <a:latin typeface="Georgia" panose="02040502050405020303" pitchFamily="18" charset="0"/>
              </a:rPr>
              <a:t> med vitiligo och </a:t>
            </a:r>
            <a:r>
              <a:rPr lang="en-US" sz="2800" dirty="0" err="1">
                <a:solidFill>
                  <a:srgbClr val="454849"/>
                </a:solidFill>
                <a:latin typeface="Georgia" panose="02040502050405020303" pitchFamily="18" charset="0"/>
              </a:rPr>
              <a:t>deras</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anhöriga</a:t>
            </a:r>
            <a:r>
              <a:rPr lang="en-US" sz="2800" dirty="0">
                <a:solidFill>
                  <a:srgbClr val="454849"/>
                </a:solidFill>
                <a:latin typeface="Georgia" panose="02040502050405020303" pitchFamily="18" charset="0"/>
              </a:rPr>
              <a:t>, och </a:t>
            </a:r>
            <a:r>
              <a:rPr lang="en-US" sz="2800" dirty="0" err="1">
                <a:solidFill>
                  <a:srgbClr val="454849"/>
                </a:solidFill>
                <a:latin typeface="Georgia" panose="02040502050405020303" pitchFamily="18" charset="0"/>
              </a:rPr>
              <a:t>omsätta</a:t>
            </a:r>
            <a:r>
              <a:rPr lang="en-US" sz="2800" dirty="0">
                <a:solidFill>
                  <a:srgbClr val="454849"/>
                </a:solidFill>
                <a:latin typeface="Georgia" panose="02040502050405020303" pitchFamily="18" charset="0"/>
              </a:rPr>
              <a:t> dessa </a:t>
            </a:r>
            <a:r>
              <a:rPr lang="en-US" sz="2800" dirty="0" err="1">
                <a:solidFill>
                  <a:srgbClr val="454849"/>
                </a:solidFill>
                <a:latin typeface="Georgia" panose="02040502050405020303" pitchFamily="18" charset="0"/>
              </a:rPr>
              <a:t>erfarenheter</a:t>
            </a:r>
            <a:r>
              <a:rPr lang="en-US" sz="2800" dirty="0">
                <a:solidFill>
                  <a:srgbClr val="454849"/>
                </a:solidFill>
                <a:latin typeface="Georgia" panose="02040502050405020303" pitchFamily="18" charset="0"/>
              </a:rPr>
              <a:t> till </a:t>
            </a:r>
            <a:r>
              <a:rPr lang="en-US" sz="2800" dirty="0" err="1">
                <a:solidFill>
                  <a:srgbClr val="454849"/>
                </a:solidFill>
                <a:latin typeface="Georgia" panose="02040502050405020303" pitchFamily="18" charset="0"/>
              </a:rPr>
              <a:t>konkreta</a:t>
            </a:r>
            <a:r>
              <a:rPr lang="en-US" sz="2800" dirty="0">
                <a:solidFill>
                  <a:srgbClr val="454849"/>
                </a:solidFill>
                <a:latin typeface="Georgia" panose="02040502050405020303" pitchFamily="18" charset="0"/>
              </a:rPr>
              <a:t> </a:t>
            </a:r>
            <a:r>
              <a:rPr lang="en-US" sz="2800" dirty="0" err="1">
                <a:solidFill>
                  <a:srgbClr val="454849"/>
                </a:solidFill>
                <a:latin typeface="Georgia" panose="02040502050405020303" pitchFamily="18" charset="0"/>
              </a:rPr>
              <a:t>förändringar</a:t>
            </a:r>
            <a:r>
              <a:rPr lang="en-US" sz="2800" dirty="0">
                <a:solidFill>
                  <a:srgbClr val="454849"/>
                </a:solidFill>
                <a:latin typeface="Georgia" panose="02040502050405020303" pitchFamily="18" charset="0"/>
              </a:rPr>
              <a:t>.</a:t>
            </a:r>
          </a:p>
        </p:txBody>
      </p:sp>
      <p:sp>
        <p:nvSpPr>
          <p:cNvPr id="1243" name="TextBox 1242">
            <a:extLst>
              <a:ext uri="{FF2B5EF4-FFF2-40B4-BE49-F238E27FC236}">
                <a16:creationId xmlns:a16="http://schemas.microsoft.com/office/drawing/2014/main" id="{20AC6D64-4AE1-C9CB-4EA7-CDE87A444BCE}"/>
              </a:ext>
            </a:extLst>
          </p:cNvPr>
          <p:cNvSpPr txBox="1"/>
          <p:nvPr/>
        </p:nvSpPr>
        <p:spPr>
          <a:xfrm>
            <a:off x="361187" y="585659"/>
            <a:ext cx="5528974" cy="1687065"/>
          </a:xfrm>
          <a:prstGeom prst="rect">
            <a:avLst/>
          </a:prstGeom>
          <a:noFill/>
        </p:spPr>
        <p:txBody>
          <a:bodyPr wrap="square" lIns="0" rtlCol="0">
            <a:spAutoFit/>
          </a:bodyPr>
          <a:lstStyle/>
          <a:p>
            <a:pPr>
              <a:lnSpc>
                <a:spcPct val="110000"/>
              </a:lnSpc>
              <a:spcAft>
                <a:spcPts val="1200"/>
              </a:spcAft>
            </a:pPr>
            <a:r>
              <a:rPr lang="en-US" sz="2400" b="1" dirty="0">
                <a:solidFill>
                  <a:schemeClr val="bg1"/>
                </a:solidFill>
                <a:latin typeface="Georgia" panose="02040502050405020303" pitchFamily="18" charset="0"/>
              </a:rPr>
              <a:t>VIPOC </a:t>
            </a:r>
            <a:r>
              <a:rPr lang="en-US" sz="2400" b="1" dirty="0" err="1">
                <a:solidFill>
                  <a:schemeClr val="bg1"/>
                </a:solidFill>
                <a:latin typeface="Georgia" panose="02040502050405020303" pitchFamily="18" charset="0"/>
              </a:rPr>
              <a:t>har</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lanserat</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en</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unik</a:t>
            </a:r>
            <a:r>
              <a:rPr lang="en-US" sz="2400" b="1" dirty="0">
                <a:solidFill>
                  <a:schemeClr val="bg1"/>
                </a:solidFill>
                <a:latin typeface="Georgia" panose="02040502050405020303" pitchFamily="18" charset="0"/>
              </a:rPr>
              <a:t> global </a:t>
            </a:r>
            <a:r>
              <a:rPr lang="en-US" sz="2400" b="1" dirty="0" err="1">
                <a:solidFill>
                  <a:schemeClr val="bg1"/>
                </a:solidFill>
                <a:latin typeface="Georgia" panose="02040502050405020303" pitchFamily="18" charset="0"/>
              </a:rPr>
              <a:t>undersökning</a:t>
            </a:r>
            <a:r>
              <a:rPr lang="en-US" sz="2400" b="1" dirty="0">
                <a:solidFill>
                  <a:schemeClr val="bg1"/>
                </a:solidFill>
                <a:latin typeface="Georgia" panose="02040502050405020303" pitchFamily="18" charset="0"/>
              </a:rPr>
              <a:t> om </a:t>
            </a:r>
            <a:r>
              <a:rPr lang="en-US" sz="2400" b="1" dirty="0" err="1">
                <a:solidFill>
                  <a:schemeClr val="bg1"/>
                </a:solidFill>
                <a:latin typeface="Georgia" panose="02040502050405020303" pitchFamily="18" charset="0"/>
              </a:rPr>
              <a:t>patienters</a:t>
            </a:r>
            <a:r>
              <a:rPr lang="en-US" sz="2400" b="1" dirty="0">
                <a:solidFill>
                  <a:schemeClr val="bg1"/>
                </a:solidFill>
                <a:latin typeface="Georgia" panose="02040502050405020303" pitchFamily="18" charset="0"/>
              </a:rPr>
              <a:t> och </a:t>
            </a:r>
            <a:r>
              <a:rPr lang="en-US" sz="2400" b="1" dirty="0" err="1">
                <a:solidFill>
                  <a:schemeClr val="bg1"/>
                </a:solidFill>
                <a:latin typeface="Georgia" panose="02040502050405020303" pitchFamily="18" charset="0"/>
              </a:rPr>
              <a:t>anhörigas</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upplevelser</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tillgänglig</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på</a:t>
            </a:r>
            <a:r>
              <a:rPr lang="en-US" sz="2400" b="1" dirty="0">
                <a:solidFill>
                  <a:schemeClr val="bg1"/>
                </a:solidFill>
                <a:latin typeface="Georgia" panose="02040502050405020303" pitchFamily="18" charset="0"/>
              </a:rPr>
              <a:t> 16 </a:t>
            </a:r>
            <a:r>
              <a:rPr lang="en-US" sz="2400" b="1" dirty="0" err="1">
                <a:solidFill>
                  <a:schemeClr val="bg1"/>
                </a:solidFill>
                <a:latin typeface="Georgia" panose="02040502050405020303" pitchFamily="18" charset="0"/>
              </a:rPr>
              <a:t>språk</a:t>
            </a:r>
            <a:r>
              <a:rPr lang="en-US" sz="2400" b="1" dirty="0">
                <a:solidFill>
                  <a:schemeClr val="bg1"/>
                </a:solidFill>
                <a:latin typeface="Georgia" panose="02040502050405020303" pitchFamily="18" charset="0"/>
              </a:rPr>
              <a:t>. </a:t>
            </a:r>
          </a:p>
        </p:txBody>
      </p:sp>
      <p:pic>
        <p:nvPicPr>
          <p:cNvPr id="8" name="Graphic 7">
            <a:extLst>
              <a:ext uri="{FF2B5EF4-FFF2-40B4-BE49-F238E27FC236}">
                <a16:creationId xmlns:a16="http://schemas.microsoft.com/office/drawing/2014/main" id="{AA912132-816F-55E7-7676-F18871AF78A6}"/>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041106" y="2128956"/>
            <a:ext cx="5370634" cy="5232281"/>
          </a:xfrm>
          <a:prstGeom prst="rect">
            <a:avLst/>
          </a:prstGeom>
        </p:spPr>
      </p:pic>
      <p:sp>
        <p:nvSpPr>
          <p:cNvPr id="1246" name="Rectangle 1245">
            <a:extLst>
              <a:ext uri="{FF2B5EF4-FFF2-40B4-BE49-F238E27FC236}">
                <a16:creationId xmlns:a16="http://schemas.microsoft.com/office/drawing/2014/main" id="{28ED2283-31D8-F7FA-5611-C97C1F5B5604}"/>
              </a:ext>
            </a:extLst>
          </p:cNvPr>
          <p:cNvSpPr/>
          <p:nvPr/>
        </p:nvSpPr>
        <p:spPr>
          <a:xfrm>
            <a:off x="0" y="7469675"/>
            <a:ext cx="10691813" cy="90000"/>
          </a:xfrm>
          <a:prstGeom prst="rect">
            <a:avLst/>
          </a:prstGeom>
          <a:solidFill>
            <a:srgbClr val="326B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p14="http://schemas.microsoft.com/office/powerpoint/2010/main">
        <mc:Choice Requires="p14">
          <p:contentPart p14:bwMode="auto" r:id="rId5">
            <p14:nvContentPartPr>
              <p14:cNvPr id="1251" name="Ink 1250">
                <a:extLst>
                  <a:ext uri="{FF2B5EF4-FFF2-40B4-BE49-F238E27FC236}">
                    <a16:creationId xmlns:a16="http://schemas.microsoft.com/office/drawing/2014/main" id="{1E63A5D9-0B0A-8C46-D3A7-4AC73C4A5F7D}"/>
                  </a:ext>
                </a:extLst>
              </p14:cNvPr>
              <p14:cNvContentPartPr/>
              <p14:nvPr/>
            </p14:nvContentPartPr>
            <p14:xfrm>
              <a:off x="8779113" y="2026132"/>
              <a:ext cx="884880" cy="24120"/>
            </p14:xfrm>
          </p:contentPart>
        </mc:Choice>
        <mc:Fallback xmlns="">
          <p:pic>
            <p:nvPicPr>
              <p:cNvPr id="1251" name="Ink 1250">
                <a:extLst>
                  <a:ext uri="{FF2B5EF4-FFF2-40B4-BE49-F238E27FC236}">
                    <a16:creationId xmlns:a16="http://schemas.microsoft.com/office/drawing/2014/main" id="{1E63A5D9-0B0A-8C46-D3A7-4AC73C4A5F7D}"/>
                  </a:ext>
                </a:extLst>
              </p:cNvPr>
              <p:cNvPicPr/>
              <p:nvPr/>
            </p:nvPicPr>
            <p:blipFill>
              <a:blip r:embed="rId6"/>
              <a:stretch>
                <a:fillRect/>
              </a:stretch>
            </p:blipFill>
            <p:spPr>
              <a:xfrm>
                <a:off x="8753553" y="2000572"/>
                <a:ext cx="935280" cy="74520"/>
              </a:xfrm>
              <a:prstGeom prst="rect">
                <a:avLst/>
              </a:prstGeom>
            </p:spPr>
          </p:pic>
        </mc:Fallback>
      </mc:AlternateContent>
      <p:sp>
        <p:nvSpPr>
          <p:cNvPr id="1248" name="TextBox 1247">
            <a:extLst>
              <a:ext uri="{FF2B5EF4-FFF2-40B4-BE49-F238E27FC236}">
                <a16:creationId xmlns:a16="http://schemas.microsoft.com/office/drawing/2014/main" id="{A0039061-8A1D-0864-C270-9F7C9DB5F1C1}"/>
              </a:ext>
            </a:extLst>
          </p:cNvPr>
          <p:cNvSpPr txBox="1"/>
          <p:nvPr/>
        </p:nvSpPr>
        <p:spPr>
          <a:xfrm>
            <a:off x="8012906" y="750942"/>
            <a:ext cx="2514600" cy="1280800"/>
          </a:xfrm>
          <a:prstGeom prst="rect">
            <a:avLst/>
          </a:prstGeom>
          <a:noFill/>
        </p:spPr>
        <p:txBody>
          <a:bodyPr wrap="square" lIns="0" rtlCol="0">
            <a:spAutoFit/>
          </a:bodyPr>
          <a:lstStyle/>
          <a:p>
            <a:pPr>
              <a:lnSpc>
                <a:spcPct val="110000"/>
              </a:lnSpc>
              <a:spcAft>
                <a:spcPts val="1200"/>
              </a:spcAft>
            </a:pPr>
            <a:r>
              <a:rPr lang="en-US" sz="2400" dirty="0">
                <a:solidFill>
                  <a:srgbClr val="454849"/>
                </a:solidFill>
                <a:latin typeface="Georgia" panose="02040502050405020303" pitchFamily="18" charset="0"/>
              </a:rPr>
              <a:t>Delta </a:t>
            </a:r>
            <a:r>
              <a:rPr lang="en-US" sz="2400" dirty="0" err="1">
                <a:solidFill>
                  <a:srgbClr val="454849"/>
                </a:solidFill>
                <a:latin typeface="Georgia" panose="02040502050405020303" pitchFamily="18" charset="0"/>
              </a:rPr>
              <a:t>i</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undersökningen</a:t>
            </a:r>
            <a:r>
              <a:rPr lang="en-US" sz="2400" dirty="0">
                <a:solidFill>
                  <a:srgbClr val="454849"/>
                </a:solidFill>
                <a:latin typeface="Georgia" panose="02040502050405020303" pitchFamily="18" charset="0"/>
              </a:rPr>
              <a:t> redan </a:t>
            </a:r>
            <a:r>
              <a:rPr lang="en-US" sz="2400" dirty="0" err="1">
                <a:solidFill>
                  <a:srgbClr val="454849"/>
                </a:solidFill>
                <a:latin typeface="Georgia" panose="02040502050405020303" pitchFamily="18" charset="0"/>
              </a:rPr>
              <a:t>idag</a:t>
            </a:r>
            <a:r>
              <a:rPr lang="en-US" sz="2400" dirty="0">
                <a:solidFill>
                  <a:srgbClr val="454849"/>
                </a:solidFill>
                <a:latin typeface="Georgia" panose="02040502050405020303" pitchFamily="18" charset="0"/>
              </a:rPr>
              <a:t>! </a:t>
            </a:r>
          </a:p>
        </p:txBody>
      </p:sp>
      <p:pic>
        <p:nvPicPr>
          <p:cNvPr id="1253" name="Picture 1252">
            <a:extLst>
              <a:ext uri="{FF2B5EF4-FFF2-40B4-BE49-F238E27FC236}">
                <a16:creationId xmlns:a16="http://schemas.microsoft.com/office/drawing/2014/main" id="{0AACF578-9CD7-93EF-6B5D-D06062DACA9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8725" y="6142037"/>
            <a:ext cx="4513781" cy="1219200"/>
          </a:xfrm>
          <a:prstGeom prst="rect">
            <a:avLst/>
          </a:prstGeom>
        </p:spPr>
      </p:pic>
      <p:sp>
        <p:nvSpPr>
          <p:cNvPr id="1263" name="Left Brace 1262">
            <a:extLst>
              <a:ext uri="{FF2B5EF4-FFF2-40B4-BE49-F238E27FC236}">
                <a16:creationId xmlns:a16="http://schemas.microsoft.com/office/drawing/2014/main" id="{01F33691-A2AF-4640-5E9A-71EC5D1012E0}"/>
              </a:ext>
            </a:extLst>
          </p:cNvPr>
          <p:cNvSpPr/>
          <p:nvPr/>
        </p:nvSpPr>
        <p:spPr>
          <a:xfrm>
            <a:off x="-369094" y="0"/>
            <a:ext cx="228600" cy="7559675"/>
          </a:xfrm>
          <a:prstGeom prst="leftBrace">
            <a:avLst>
              <a:gd name="adj1" fmla="val 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64" name="TextBox 1263">
            <a:extLst>
              <a:ext uri="{FF2B5EF4-FFF2-40B4-BE49-F238E27FC236}">
                <a16:creationId xmlns:a16="http://schemas.microsoft.com/office/drawing/2014/main" id="{23C61E9E-7B93-1B3D-5F26-9716A3857E63}"/>
              </a:ext>
            </a:extLst>
          </p:cNvPr>
          <p:cNvSpPr txBox="1"/>
          <p:nvPr/>
        </p:nvSpPr>
        <p:spPr>
          <a:xfrm>
            <a:off x="-1969294" y="3475037"/>
            <a:ext cx="1559560" cy="1004955"/>
          </a:xfrm>
          <a:prstGeom prst="rect">
            <a:avLst/>
          </a:prstGeom>
          <a:noFill/>
        </p:spPr>
        <p:txBody>
          <a:bodyPr wrap="square" lIns="0" rtlCol="0">
            <a:spAutoFit/>
          </a:bodyPr>
          <a:lstStyle/>
          <a:p>
            <a:pPr algn="r">
              <a:lnSpc>
                <a:spcPct val="110000"/>
              </a:lnSpc>
              <a:spcAft>
                <a:spcPts val="1200"/>
              </a:spcAft>
            </a:pPr>
            <a:r>
              <a:rPr lang="en-US" sz="2800" b="1">
                <a:latin typeface="Georgia" panose="02040502050405020303" pitchFamily="18" charset="0"/>
              </a:rPr>
              <a:t>A4 </a:t>
            </a:r>
            <a:r>
              <a:rPr lang="en-US" sz="2800">
                <a:latin typeface="Georgia" panose="02040502050405020303" pitchFamily="18" charset="0"/>
              </a:rPr>
              <a:t>format</a:t>
            </a:r>
          </a:p>
        </p:txBody>
      </p:sp>
    </p:spTree>
    <p:extLst>
      <p:ext uri="{BB962C8B-B14F-4D97-AF65-F5344CB8AC3E}">
        <p14:creationId xmlns:p14="http://schemas.microsoft.com/office/powerpoint/2010/main" val="3108866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0FEC0E-5E53-6E5F-54C2-1D9055C953AE}"/>
            </a:ext>
          </a:extLst>
        </p:cNvPr>
        <p:cNvGrpSpPr/>
        <p:nvPr/>
      </p:nvGrpSpPr>
      <p:grpSpPr>
        <a:xfrm>
          <a:off x="0" y="0"/>
          <a:ext cx="0" cy="0"/>
          <a:chOff x="0" y="0"/>
          <a:chExt cx="0" cy="0"/>
        </a:xfrm>
      </p:grpSpPr>
      <p:sp>
        <p:nvSpPr>
          <p:cNvPr id="1260" name="Freeform 1259">
            <a:extLst>
              <a:ext uri="{FF2B5EF4-FFF2-40B4-BE49-F238E27FC236}">
                <a16:creationId xmlns:a16="http://schemas.microsoft.com/office/drawing/2014/main" id="{13A3B2AA-AC7C-3C64-6967-98ED550A6001}"/>
              </a:ext>
            </a:extLst>
          </p:cNvPr>
          <p:cNvSpPr/>
          <p:nvPr/>
        </p:nvSpPr>
        <p:spPr>
          <a:xfrm>
            <a:off x="0" y="390525"/>
            <a:ext cx="6184106" cy="5675313"/>
          </a:xfrm>
          <a:custGeom>
            <a:avLst/>
            <a:gdLst>
              <a:gd name="csX0" fmla="*/ 0 w 6184106"/>
              <a:gd name="csY0" fmla="*/ 0 h 5675313"/>
              <a:gd name="csX1" fmla="*/ 5996551 w 6184106"/>
              <a:gd name="csY1" fmla="*/ 0 h 5675313"/>
              <a:gd name="csX2" fmla="*/ 6184106 w 6184106"/>
              <a:gd name="csY2" fmla="*/ 112979 h 5675313"/>
              <a:gd name="csX3" fmla="*/ 6184106 w 6184106"/>
              <a:gd name="csY3" fmla="*/ 5562333 h 5675313"/>
              <a:gd name="csX4" fmla="*/ 5996551 w 6184106"/>
              <a:gd name="csY4" fmla="*/ 5675313 h 5675313"/>
              <a:gd name="csX5" fmla="*/ 0 w 6184106"/>
              <a:gd name="csY5" fmla="*/ 5675313 h 5675313"/>
              <a:gd name="csX6" fmla="*/ 0 w 6184106"/>
              <a:gd name="csY6" fmla="*/ 0 h 567531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5675313">
                <a:moveTo>
                  <a:pt x="0" y="0"/>
                </a:moveTo>
                <a:lnTo>
                  <a:pt x="5996551" y="0"/>
                </a:lnTo>
                <a:cubicBezTo>
                  <a:pt x="6100148" y="0"/>
                  <a:pt x="6184106" y="50570"/>
                  <a:pt x="6184106" y="112979"/>
                </a:cubicBezTo>
                <a:lnTo>
                  <a:pt x="6184106" y="5562333"/>
                </a:lnTo>
                <a:cubicBezTo>
                  <a:pt x="6184106" y="5624741"/>
                  <a:pt x="6100148" y="5675313"/>
                  <a:pt x="5996551" y="5675313"/>
                </a:cubicBezTo>
                <a:lnTo>
                  <a:pt x="0" y="5675313"/>
                </a:lnTo>
                <a:lnTo>
                  <a:pt x="0" y="0"/>
                </a:lnTo>
                <a:close/>
              </a:path>
            </a:pathLst>
          </a:custGeom>
          <a:solidFill>
            <a:srgbClr val="DDE9F7"/>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55" name="Freeform 1254">
            <a:extLst>
              <a:ext uri="{FF2B5EF4-FFF2-40B4-BE49-F238E27FC236}">
                <a16:creationId xmlns:a16="http://schemas.microsoft.com/office/drawing/2014/main" id="{BE5ADFD4-6421-456E-50C1-14B16B537A5B}"/>
              </a:ext>
            </a:extLst>
          </p:cNvPr>
          <p:cNvSpPr/>
          <p:nvPr/>
        </p:nvSpPr>
        <p:spPr>
          <a:xfrm>
            <a:off x="0" y="389744"/>
            <a:ext cx="6184106" cy="2344736"/>
          </a:xfrm>
          <a:custGeom>
            <a:avLst/>
            <a:gdLst>
              <a:gd name="csX0" fmla="*/ 0 w 6184106"/>
              <a:gd name="csY0" fmla="*/ 0 h 2344736"/>
              <a:gd name="csX1" fmla="*/ 6066775 w 6184106"/>
              <a:gd name="csY1" fmla="*/ 0 h 2344736"/>
              <a:gd name="csX2" fmla="*/ 6184106 w 6184106"/>
              <a:gd name="csY2" fmla="*/ 117331 h 2344736"/>
              <a:gd name="csX3" fmla="*/ 6184106 w 6184106"/>
              <a:gd name="csY3" fmla="*/ 2227405 h 2344736"/>
              <a:gd name="csX4" fmla="*/ 6066775 w 6184106"/>
              <a:gd name="csY4" fmla="*/ 2344736 h 2344736"/>
              <a:gd name="csX5" fmla="*/ 0 w 6184106"/>
              <a:gd name="csY5" fmla="*/ 2344736 h 2344736"/>
              <a:gd name="csX6" fmla="*/ 0 w 6184106"/>
              <a:gd name="csY6" fmla="*/ 0 h 2344736"/>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2344736">
                <a:moveTo>
                  <a:pt x="0" y="0"/>
                </a:moveTo>
                <a:lnTo>
                  <a:pt x="6066775" y="0"/>
                </a:lnTo>
                <a:cubicBezTo>
                  <a:pt x="6131575" y="0"/>
                  <a:pt x="6184106" y="52531"/>
                  <a:pt x="6184106" y="117331"/>
                </a:cubicBezTo>
                <a:lnTo>
                  <a:pt x="6184106" y="2227405"/>
                </a:lnTo>
                <a:cubicBezTo>
                  <a:pt x="6184106" y="2292205"/>
                  <a:pt x="6131575" y="2344736"/>
                  <a:pt x="6066775" y="2344736"/>
                </a:cubicBezTo>
                <a:lnTo>
                  <a:pt x="0" y="2344736"/>
                </a:lnTo>
                <a:lnTo>
                  <a:pt x="0" y="0"/>
                </a:lnTo>
                <a:close/>
              </a:path>
            </a:pathLst>
          </a:custGeom>
          <a:solidFill>
            <a:srgbClr val="F04A2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245" name="Graphic 1244">
            <a:extLst>
              <a:ext uri="{FF2B5EF4-FFF2-40B4-BE49-F238E27FC236}">
                <a16:creationId xmlns:a16="http://schemas.microsoft.com/office/drawing/2014/main" id="{0B6D08F9-22D3-A083-8C75-9AED7A9A14FF}"/>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488906" y="746211"/>
            <a:ext cx="1387450" cy="1387450"/>
          </a:xfrm>
          <a:prstGeom prst="rect">
            <a:avLst/>
          </a:prstGeom>
        </p:spPr>
      </p:pic>
      <p:sp>
        <p:nvSpPr>
          <p:cNvPr id="3" name="TextBox 2">
            <a:extLst>
              <a:ext uri="{FF2B5EF4-FFF2-40B4-BE49-F238E27FC236}">
                <a16:creationId xmlns:a16="http://schemas.microsoft.com/office/drawing/2014/main" id="{F00F186A-2214-6F67-FF23-9F2CAEAD5AE6}"/>
              </a:ext>
            </a:extLst>
          </p:cNvPr>
          <p:cNvSpPr txBox="1"/>
          <p:nvPr/>
        </p:nvSpPr>
        <p:spPr>
          <a:xfrm>
            <a:off x="280073" y="2865437"/>
            <a:ext cx="5065833" cy="1951432"/>
          </a:xfrm>
          <a:prstGeom prst="rect">
            <a:avLst/>
          </a:prstGeom>
          <a:noFill/>
        </p:spPr>
        <p:txBody>
          <a:bodyPr wrap="square" lIns="0" rtlCol="0">
            <a:spAutoFit/>
          </a:bodyPr>
          <a:lstStyle/>
          <a:p>
            <a:pPr algn="r">
              <a:lnSpc>
                <a:spcPct val="110000"/>
              </a:lnSpc>
              <a:spcAft>
                <a:spcPts val="1200"/>
              </a:spcAft>
            </a:pPr>
            <a:r>
              <a:rPr lang="ar-AE" sz="2800" dirty="0">
                <a:solidFill>
                  <a:srgbClr val="454849"/>
                </a:solidFill>
                <a:latin typeface="Georgia" panose="02040502050405020303" pitchFamily="18" charset="0"/>
              </a:rPr>
              <a:t>والهدف من هذا الاستطلاع بسيط: وهو تسجيل التجارب الحقيقية التي يمر بها المصابون بالبهاق ومن يقدمون لهم الرعاية، وتحويل هذه الأدلة إلى تغيير ملموس.</a:t>
            </a:r>
          </a:p>
        </p:txBody>
      </p:sp>
      <p:sp>
        <p:nvSpPr>
          <p:cNvPr id="1243" name="TextBox 1242">
            <a:extLst>
              <a:ext uri="{FF2B5EF4-FFF2-40B4-BE49-F238E27FC236}">
                <a16:creationId xmlns:a16="http://schemas.microsoft.com/office/drawing/2014/main" id="{A61AEFF9-4C8E-C37B-7F03-FB57D5E22902}"/>
              </a:ext>
            </a:extLst>
          </p:cNvPr>
          <p:cNvSpPr txBox="1"/>
          <p:nvPr/>
        </p:nvSpPr>
        <p:spPr>
          <a:xfrm>
            <a:off x="358775" y="746211"/>
            <a:ext cx="5700248" cy="1675395"/>
          </a:xfrm>
          <a:prstGeom prst="rect">
            <a:avLst/>
          </a:prstGeom>
          <a:noFill/>
        </p:spPr>
        <p:txBody>
          <a:bodyPr wrap="square" lIns="0" rtlCol="0">
            <a:spAutoFit/>
          </a:bodyPr>
          <a:lstStyle/>
          <a:p>
            <a:pPr algn="r">
              <a:lnSpc>
                <a:spcPct val="110000"/>
              </a:lnSpc>
              <a:spcAft>
                <a:spcPts val="1200"/>
              </a:spcAft>
            </a:pPr>
            <a:r>
              <a:rPr lang="ar-AE" sz="3200" b="1" dirty="0">
                <a:solidFill>
                  <a:schemeClr val="bg1"/>
                </a:solidFill>
                <a:latin typeface="Georgia" panose="02040502050405020303" pitchFamily="18" charset="0"/>
              </a:rPr>
              <a:t>أطلقت منظمة </a:t>
            </a:r>
            <a:r>
              <a:rPr lang="en-US" sz="3200" b="1" dirty="0">
                <a:solidFill>
                  <a:schemeClr val="bg1"/>
                </a:solidFill>
                <a:latin typeface="Georgia" panose="02040502050405020303" pitchFamily="18" charset="0"/>
              </a:rPr>
              <a:t>VIPOC </a:t>
            </a:r>
            <a:r>
              <a:rPr lang="ar-AE" sz="3200" b="1" dirty="0">
                <a:solidFill>
                  <a:schemeClr val="bg1"/>
                </a:solidFill>
                <a:latin typeface="Georgia" panose="02040502050405020303" pitchFamily="18" charset="0"/>
              </a:rPr>
              <a:t>استطلاعًا عالميًا فريدًا من نوعه حول تجارب المرضى ومقدمي الرعاية، متوفرًا بـ 16 لغة.</a:t>
            </a:r>
          </a:p>
        </p:txBody>
      </p:sp>
      <p:pic>
        <p:nvPicPr>
          <p:cNvPr id="8" name="Graphic 7">
            <a:extLst>
              <a:ext uri="{FF2B5EF4-FFF2-40B4-BE49-F238E27FC236}">
                <a16:creationId xmlns:a16="http://schemas.microsoft.com/office/drawing/2014/main" id="{3E564CC4-EC15-8448-0762-E66F0E153456}"/>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041106" y="2128956"/>
            <a:ext cx="5370634" cy="5232281"/>
          </a:xfrm>
          <a:prstGeom prst="rect">
            <a:avLst/>
          </a:prstGeom>
        </p:spPr>
      </p:pic>
      <p:sp>
        <p:nvSpPr>
          <p:cNvPr id="1246" name="Rectangle 1245">
            <a:extLst>
              <a:ext uri="{FF2B5EF4-FFF2-40B4-BE49-F238E27FC236}">
                <a16:creationId xmlns:a16="http://schemas.microsoft.com/office/drawing/2014/main" id="{9AB3FE93-989E-60F0-0027-2C08E258F757}"/>
              </a:ext>
            </a:extLst>
          </p:cNvPr>
          <p:cNvSpPr/>
          <p:nvPr/>
        </p:nvSpPr>
        <p:spPr>
          <a:xfrm>
            <a:off x="0" y="7469675"/>
            <a:ext cx="10691813" cy="90000"/>
          </a:xfrm>
          <a:prstGeom prst="rect">
            <a:avLst/>
          </a:prstGeom>
          <a:solidFill>
            <a:srgbClr val="326B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p14="http://schemas.microsoft.com/office/powerpoint/2010/main">
        <mc:Choice Requires="p14">
          <p:contentPart p14:bwMode="auto" r:id="rId5">
            <p14:nvContentPartPr>
              <p14:cNvPr id="1251" name="Ink 1250">
                <a:extLst>
                  <a:ext uri="{FF2B5EF4-FFF2-40B4-BE49-F238E27FC236}">
                    <a16:creationId xmlns:a16="http://schemas.microsoft.com/office/drawing/2014/main" id="{FA9C6C02-211D-2ED4-57DF-154BC2CDE7EC}"/>
                  </a:ext>
                </a:extLst>
              </p14:cNvPr>
              <p14:cNvContentPartPr/>
              <p14:nvPr/>
            </p14:nvContentPartPr>
            <p14:xfrm>
              <a:off x="8287327" y="1840657"/>
              <a:ext cx="884880" cy="24120"/>
            </p14:xfrm>
          </p:contentPart>
        </mc:Choice>
        <mc:Fallback xmlns="">
          <p:pic>
            <p:nvPicPr>
              <p:cNvPr id="1251" name="Ink 1250">
                <a:extLst>
                  <a:ext uri="{FF2B5EF4-FFF2-40B4-BE49-F238E27FC236}">
                    <a16:creationId xmlns:a16="http://schemas.microsoft.com/office/drawing/2014/main" id="{FA9C6C02-211D-2ED4-57DF-154BC2CDE7EC}"/>
                  </a:ext>
                </a:extLst>
              </p:cNvPr>
              <p:cNvPicPr/>
              <p:nvPr/>
            </p:nvPicPr>
            <p:blipFill>
              <a:blip r:embed="rId6"/>
              <a:stretch>
                <a:fillRect/>
              </a:stretch>
            </p:blipFill>
            <p:spPr>
              <a:xfrm>
                <a:off x="8261767" y="1815097"/>
                <a:ext cx="935280" cy="74520"/>
              </a:xfrm>
              <a:prstGeom prst="rect">
                <a:avLst/>
              </a:prstGeom>
            </p:spPr>
          </p:pic>
        </mc:Fallback>
      </mc:AlternateContent>
      <p:sp>
        <p:nvSpPr>
          <p:cNvPr id="1248" name="TextBox 1247">
            <a:extLst>
              <a:ext uri="{FF2B5EF4-FFF2-40B4-BE49-F238E27FC236}">
                <a16:creationId xmlns:a16="http://schemas.microsoft.com/office/drawing/2014/main" id="{227FD835-6821-DCBD-525E-FCF89C1230F5}"/>
              </a:ext>
            </a:extLst>
          </p:cNvPr>
          <p:cNvSpPr txBox="1"/>
          <p:nvPr/>
        </p:nvSpPr>
        <p:spPr>
          <a:xfrm>
            <a:off x="7876356" y="880207"/>
            <a:ext cx="2320132" cy="1004890"/>
          </a:xfrm>
          <a:prstGeom prst="rect">
            <a:avLst/>
          </a:prstGeom>
          <a:noFill/>
        </p:spPr>
        <p:txBody>
          <a:bodyPr wrap="square" lIns="0" rtlCol="0">
            <a:spAutoFit/>
          </a:bodyPr>
          <a:lstStyle/>
          <a:p>
            <a:pPr algn="r">
              <a:lnSpc>
                <a:spcPct val="110000"/>
              </a:lnSpc>
              <a:spcAft>
                <a:spcPts val="1200"/>
              </a:spcAft>
            </a:pPr>
            <a:r>
              <a:rPr lang="ar-AE" sz="2800" dirty="0">
                <a:solidFill>
                  <a:srgbClr val="454849"/>
                </a:solidFill>
                <a:latin typeface="Georgia" panose="02040502050405020303" pitchFamily="18" charset="0"/>
              </a:rPr>
              <a:t>شارك في الاستطلاع اليوم! </a:t>
            </a:r>
            <a:endParaRPr lang="en-US" sz="2800" dirty="0">
              <a:solidFill>
                <a:srgbClr val="454849"/>
              </a:solidFill>
              <a:latin typeface="Georgia" panose="02040502050405020303" pitchFamily="18" charset="0"/>
            </a:endParaRPr>
          </a:p>
        </p:txBody>
      </p:sp>
      <p:pic>
        <p:nvPicPr>
          <p:cNvPr id="1253" name="Picture 1252">
            <a:extLst>
              <a:ext uri="{FF2B5EF4-FFF2-40B4-BE49-F238E27FC236}">
                <a16:creationId xmlns:a16="http://schemas.microsoft.com/office/drawing/2014/main" id="{8678B27F-6D74-AE4B-73A5-B11920D2A7D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8725" y="6142037"/>
            <a:ext cx="4513781" cy="1219200"/>
          </a:xfrm>
          <a:prstGeom prst="rect">
            <a:avLst/>
          </a:prstGeom>
        </p:spPr>
      </p:pic>
      <p:sp>
        <p:nvSpPr>
          <p:cNvPr id="1263" name="Left Brace 1262">
            <a:extLst>
              <a:ext uri="{FF2B5EF4-FFF2-40B4-BE49-F238E27FC236}">
                <a16:creationId xmlns:a16="http://schemas.microsoft.com/office/drawing/2014/main" id="{7B218F73-EBC4-D01D-BAFD-A77E2F48AD38}"/>
              </a:ext>
            </a:extLst>
          </p:cNvPr>
          <p:cNvSpPr/>
          <p:nvPr/>
        </p:nvSpPr>
        <p:spPr>
          <a:xfrm>
            <a:off x="-369094" y="0"/>
            <a:ext cx="228600" cy="7559675"/>
          </a:xfrm>
          <a:prstGeom prst="leftBrace">
            <a:avLst>
              <a:gd name="adj1" fmla="val 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64" name="TextBox 1263">
            <a:extLst>
              <a:ext uri="{FF2B5EF4-FFF2-40B4-BE49-F238E27FC236}">
                <a16:creationId xmlns:a16="http://schemas.microsoft.com/office/drawing/2014/main" id="{99081D8C-6E8D-85D9-3855-590EE50DE35F}"/>
              </a:ext>
            </a:extLst>
          </p:cNvPr>
          <p:cNvSpPr txBox="1"/>
          <p:nvPr/>
        </p:nvSpPr>
        <p:spPr>
          <a:xfrm>
            <a:off x="-1969294" y="3475037"/>
            <a:ext cx="1559560" cy="1004955"/>
          </a:xfrm>
          <a:prstGeom prst="rect">
            <a:avLst/>
          </a:prstGeom>
          <a:noFill/>
        </p:spPr>
        <p:txBody>
          <a:bodyPr wrap="square" lIns="0" rtlCol="0">
            <a:spAutoFit/>
          </a:bodyPr>
          <a:lstStyle/>
          <a:p>
            <a:pPr algn="r">
              <a:lnSpc>
                <a:spcPct val="110000"/>
              </a:lnSpc>
              <a:spcAft>
                <a:spcPts val="1200"/>
              </a:spcAft>
            </a:pPr>
            <a:r>
              <a:rPr lang="en-US" sz="2800" b="1">
                <a:latin typeface="Georgia" panose="02040502050405020303" pitchFamily="18" charset="0"/>
              </a:rPr>
              <a:t>A4 </a:t>
            </a:r>
            <a:r>
              <a:rPr lang="en-US" sz="2800">
                <a:latin typeface="Georgia" panose="02040502050405020303" pitchFamily="18" charset="0"/>
              </a:rPr>
              <a:t>format</a:t>
            </a:r>
          </a:p>
        </p:txBody>
      </p:sp>
    </p:spTree>
    <p:extLst>
      <p:ext uri="{BB962C8B-B14F-4D97-AF65-F5344CB8AC3E}">
        <p14:creationId xmlns:p14="http://schemas.microsoft.com/office/powerpoint/2010/main" val="4268974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FEF8C-1D45-CA9E-C509-BE52234451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D5A1E5-39EB-2C5E-C515-1D75C1BE8C4A}"/>
              </a:ext>
            </a:extLst>
          </p:cNvPr>
          <p:cNvSpPr>
            <a:spLocks noGrp="1"/>
          </p:cNvSpPr>
          <p:nvPr>
            <p:ph type="title"/>
          </p:nvPr>
        </p:nvSpPr>
        <p:spPr>
          <a:xfrm>
            <a:off x="534590" y="2803050"/>
            <a:ext cx="9622632" cy="1259946"/>
          </a:xfrm>
        </p:spPr>
        <p:txBody>
          <a:bodyPr>
            <a:normAutofit/>
          </a:bodyPr>
          <a:lstStyle/>
          <a:p>
            <a:r>
              <a:rPr lang="en-US" dirty="0">
                <a:latin typeface="Georgia" panose="02040502050405020303" pitchFamily="18" charset="0"/>
              </a:rPr>
              <a:t>Dutch</a:t>
            </a:r>
          </a:p>
        </p:txBody>
      </p:sp>
    </p:spTree>
    <p:extLst>
      <p:ext uri="{BB962C8B-B14F-4D97-AF65-F5344CB8AC3E}">
        <p14:creationId xmlns:p14="http://schemas.microsoft.com/office/powerpoint/2010/main" val="1950822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ECFF10-6C7E-E649-ED3B-48A2EA86EDC1}"/>
            </a:ext>
          </a:extLst>
        </p:cNvPr>
        <p:cNvGrpSpPr/>
        <p:nvPr/>
      </p:nvGrpSpPr>
      <p:grpSpPr>
        <a:xfrm>
          <a:off x="0" y="0"/>
          <a:ext cx="0" cy="0"/>
          <a:chOff x="0" y="0"/>
          <a:chExt cx="0" cy="0"/>
        </a:xfrm>
      </p:grpSpPr>
      <p:sp>
        <p:nvSpPr>
          <p:cNvPr id="1260" name="Freeform 1259">
            <a:extLst>
              <a:ext uri="{FF2B5EF4-FFF2-40B4-BE49-F238E27FC236}">
                <a16:creationId xmlns:a16="http://schemas.microsoft.com/office/drawing/2014/main" id="{D7C0DD48-EBFE-9007-B45D-EEBD7DFB425B}"/>
              </a:ext>
            </a:extLst>
          </p:cNvPr>
          <p:cNvSpPr/>
          <p:nvPr/>
        </p:nvSpPr>
        <p:spPr>
          <a:xfrm>
            <a:off x="0" y="390525"/>
            <a:ext cx="6184106" cy="5675313"/>
          </a:xfrm>
          <a:custGeom>
            <a:avLst/>
            <a:gdLst>
              <a:gd name="csX0" fmla="*/ 0 w 6184106"/>
              <a:gd name="csY0" fmla="*/ 0 h 5675313"/>
              <a:gd name="csX1" fmla="*/ 5996551 w 6184106"/>
              <a:gd name="csY1" fmla="*/ 0 h 5675313"/>
              <a:gd name="csX2" fmla="*/ 6184106 w 6184106"/>
              <a:gd name="csY2" fmla="*/ 112979 h 5675313"/>
              <a:gd name="csX3" fmla="*/ 6184106 w 6184106"/>
              <a:gd name="csY3" fmla="*/ 5562333 h 5675313"/>
              <a:gd name="csX4" fmla="*/ 5996551 w 6184106"/>
              <a:gd name="csY4" fmla="*/ 5675313 h 5675313"/>
              <a:gd name="csX5" fmla="*/ 0 w 6184106"/>
              <a:gd name="csY5" fmla="*/ 5675313 h 5675313"/>
              <a:gd name="csX6" fmla="*/ 0 w 6184106"/>
              <a:gd name="csY6" fmla="*/ 0 h 567531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5675313">
                <a:moveTo>
                  <a:pt x="0" y="0"/>
                </a:moveTo>
                <a:lnTo>
                  <a:pt x="5996551" y="0"/>
                </a:lnTo>
                <a:cubicBezTo>
                  <a:pt x="6100148" y="0"/>
                  <a:pt x="6184106" y="50570"/>
                  <a:pt x="6184106" y="112979"/>
                </a:cubicBezTo>
                <a:lnTo>
                  <a:pt x="6184106" y="5562333"/>
                </a:lnTo>
                <a:cubicBezTo>
                  <a:pt x="6184106" y="5624741"/>
                  <a:pt x="6100148" y="5675313"/>
                  <a:pt x="5996551" y="5675313"/>
                </a:cubicBezTo>
                <a:lnTo>
                  <a:pt x="0" y="5675313"/>
                </a:lnTo>
                <a:lnTo>
                  <a:pt x="0" y="0"/>
                </a:lnTo>
                <a:close/>
              </a:path>
            </a:pathLst>
          </a:custGeom>
          <a:solidFill>
            <a:srgbClr val="DDE9F7"/>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55" name="Freeform 1254">
            <a:extLst>
              <a:ext uri="{FF2B5EF4-FFF2-40B4-BE49-F238E27FC236}">
                <a16:creationId xmlns:a16="http://schemas.microsoft.com/office/drawing/2014/main" id="{2F6BC260-AAFE-14BB-2669-75AF9954F23F}"/>
              </a:ext>
            </a:extLst>
          </p:cNvPr>
          <p:cNvSpPr/>
          <p:nvPr/>
        </p:nvSpPr>
        <p:spPr>
          <a:xfrm>
            <a:off x="0" y="389744"/>
            <a:ext cx="6184106" cy="2344736"/>
          </a:xfrm>
          <a:custGeom>
            <a:avLst/>
            <a:gdLst>
              <a:gd name="csX0" fmla="*/ 0 w 6184106"/>
              <a:gd name="csY0" fmla="*/ 0 h 2344736"/>
              <a:gd name="csX1" fmla="*/ 6066775 w 6184106"/>
              <a:gd name="csY1" fmla="*/ 0 h 2344736"/>
              <a:gd name="csX2" fmla="*/ 6184106 w 6184106"/>
              <a:gd name="csY2" fmla="*/ 117331 h 2344736"/>
              <a:gd name="csX3" fmla="*/ 6184106 w 6184106"/>
              <a:gd name="csY3" fmla="*/ 2227405 h 2344736"/>
              <a:gd name="csX4" fmla="*/ 6066775 w 6184106"/>
              <a:gd name="csY4" fmla="*/ 2344736 h 2344736"/>
              <a:gd name="csX5" fmla="*/ 0 w 6184106"/>
              <a:gd name="csY5" fmla="*/ 2344736 h 2344736"/>
              <a:gd name="csX6" fmla="*/ 0 w 6184106"/>
              <a:gd name="csY6" fmla="*/ 0 h 2344736"/>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2344736">
                <a:moveTo>
                  <a:pt x="0" y="0"/>
                </a:moveTo>
                <a:lnTo>
                  <a:pt x="6066775" y="0"/>
                </a:lnTo>
                <a:cubicBezTo>
                  <a:pt x="6131575" y="0"/>
                  <a:pt x="6184106" y="52531"/>
                  <a:pt x="6184106" y="117331"/>
                </a:cubicBezTo>
                <a:lnTo>
                  <a:pt x="6184106" y="2227405"/>
                </a:lnTo>
                <a:cubicBezTo>
                  <a:pt x="6184106" y="2292205"/>
                  <a:pt x="6131575" y="2344736"/>
                  <a:pt x="6066775" y="2344736"/>
                </a:cubicBezTo>
                <a:lnTo>
                  <a:pt x="0" y="2344736"/>
                </a:lnTo>
                <a:lnTo>
                  <a:pt x="0" y="0"/>
                </a:lnTo>
                <a:close/>
              </a:path>
            </a:pathLst>
          </a:custGeom>
          <a:solidFill>
            <a:srgbClr val="F04A2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245" name="Graphic 1244">
            <a:extLst>
              <a:ext uri="{FF2B5EF4-FFF2-40B4-BE49-F238E27FC236}">
                <a16:creationId xmlns:a16="http://schemas.microsoft.com/office/drawing/2014/main" id="{7F9926BF-E28B-FAF3-DF9B-3834BD10F2B2}"/>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488906" y="746211"/>
            <a:ext cx="1387450" cy="1387450"/>
          </a:xfrm>
          <a:prstGeom prst="rect">
            <a:avLst/>
          </a:prstGeom>
        </p:spPr>
      </p:pic>
      <p:sp>
        <p:nvSpPr>
          <p:cNvPr id="3" name="TextBox 2">
            <a:extLst>
              <a:ext uri="{FF2B5EF4-FFF2-40B4-BE49-F238E27FC236}">
                <a16:creationId xmlns:a16="http://schemas.microsoft.com/office/drawing/2014/main" id="{27E0EA87-AB67-9F5B-D67B-195537FF8DF2}"/>
              </a:ext>
            </a:extLst>
          </p:cNvPr>
          <p:cNvSpPr txBox="1"/>
          <p:nvPr/>
        </p:nvSpPr>
        <p:spPr>
          <a:xfrm>
            <a:off x="360364" y="2865437"/>
            <a:ext cx="4852660" cy="3257558"/>
          </a:xfrm>
          <a:prstGeom prst="rect">
            <a:avLst/>
          </a:prstGeom>
          <a:noFill/>
        </p:spPr>
        <p:txBody>
          <a:bodyPr wrap="square" lIns="0" rtlCol="0">
            <a:spAutoFit/>
          </a:bodyPr>
          <a:lstStyle/>
          <a:p>
            <a:pPr>
              <a:lnSpc>
                <a:spcPct val="110000"/>
              </a:lnSpc>
              <a:spcAft>
                <a:spcPts val="1200"/>
              </a:spcAft>
            </a:pPr>
            <a:r>
              <a:rPr lang="en-US" sz="2600" b="1" dirty="0">
                <a:solidFill>
                  <a:srgbClr val="326BB4"/>
                </a:solidFill>
                <a:latin typeface="Georgia" panose="02040502050405020303" pitchFamily="18" charset="0"/>
              </a:rPr>
              <a:t>Het </a:t>
            </a:r>
            <a:r>
              <a:rPr lang="en-US" sz="2600" b="1" dirty="0" err="1">
                <a:solidFill>
                  <a:srgbClr val="326BB4"/>
                </a:solidFill>
                <a:latin typeface="Georgia" panose="02040502050405020303" pitchFamily="18" charset="0"/>
              </a:rPr>
              <a:t>doel</a:t>
            </a:r>
            <a:r>
              <a:rPr lang="en-US" sz="2600" b="1" dirty="0">
                <a:solidFill>
                  <a:srgbClr val="326BB4"/>
                </a:solidFill>
                <a:latin typeface="Georgia" panose="02040502050405020303" pitchFamily="18" charset="0"/>
              </a:rPr>
              <a:t> is </a:t>
            </a:r>
            <a:r>
              <a:rPr lang="en-US" sz="2600" b="1" dirty="0" err="1">
                <a:solidFill>
                  <a:srgbClr val="326BB4"/>
                </a:solidFill>
                <a:latin typeface="Georgia" panose="02040502050405020303" pitchFamily="18" charset="0"/>
              </a:rPr>
              <a:t>simpel</a:t>
            </a:r>
            <a:r>
              <a:rPr lang="en-US" sz="2600" b="1" dirty="0">
                <a:solidFill>
                  <a:srgbClr val="326BB4"/>
                </a:solidFill>
                <a:latin typeface="Georgia" panose="02040502050405020303" pitchFamily="18" charset="0"/>
              </a:rPr>
              <a:t>: </a:t>
            </a:r>
            <a:r>
              <a:rPr lang="en-US" sz="2600" dirty="0" err="1">
                <a:solidFill>
                  <a:srgbClr val="454849"/>
                </a:solidFill>
                <a:latin typeface="Georgia" panose="02040502050405020303" pitchFamily="18" charset="0"/>
              </a:rPr>
              <a:t>beter</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begrijpen</a:t>
            </a:r>
            <a:r>
              <a:rPr lang="en-US" sz="2600" dirty="0">
                <a:solidFill>
                  <a:srgbClr val="454849"/>
                </a:solidFill>
                <a:latin typeface="Georgia" panose="02040502050405020303" pitchFamily="18" charset="0"/>
              </a:rPr>
              <a:t> hoe het </a:t>
            </a:r>
            <a:r>
              <a:rPr lang="en-US" sz="2600" dirty="0" err="1">
                <a:solidFill>
                  <a:srgbClr val="454849"/>
                </a:solidFill>
                <a:latin typeface="Georgia" panose="02040502050405020303" pitchFamily="18" charset="0"/>
              </a:rPr>
              <a:t>écht</a:t>
            </a:r>
            <a:r>
              <a:rPr lang="en-US" sz="2600" dirty="0">
                <a:solidFill>
                  <a:srgbClr val="454849"/>
                </a:solidFill>
                <a:latin typeface="Georgia" panose="02040502050405020303" pitchFamily="18" charset="0"/>
              </a:rPr>
              <a:t> is om met vitiligo </a:t>
            </a:r>
            <a:r>
              <a:rPr lang="en-US" sz="2600" dirty="0" err="1">
                <a:solidFill>
                  <a:srgbClr val="454849"/>
                </a:solidFill>
                <a:latin typeface="Georgia" panose="02040502050405020303" pitchFamily="18" charset="0"/>
              </a:rPr>
              <a:t>te</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leven</a:t>
            </a:r>
            <a:r>
              <a:rPr lang="en-US" sz="2600" dirty="0">
                <a:solidFill>
                  <a:srgbClr val="454849"/>
                </a:solidFill>
                <a:latin typeface="Georgia" panose="02040502050405020303" pitchFamily="18" charset="0"/>
              </a:rPr>
              <a:t> — </a:t>
            </a:r>
            <a:r>
              <a:rPr lang="en-US" sz="2600" dirty="0" err="1">
                <a:solidFill>
                  <a:srgbClr val="454849"/>
                </a:solidFill>
                <a:latin typeface="Georgia" panose="02040502050405020303" pitchFamily="18" charset="0"/>
              </a:rPr>
              <a:t>voor</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patiënten</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én</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voor</a:t>
            </a:r>
            <a:r>
              <a:rPr lang="en-US" sz="2600" dirty="0">
                <a:solidFill>
                  <a:srgbClr val="454849"/>
                </a:solidFill>
                <a:latin typeface="Georgia" panose="02040502050405020303" pitchFamily="18" charset="0"/>
              </a:rPr>
              <a:t> de </a:t>
            </a:r>
            <a:r>
              <a:rPr lang="en-US" sz="2600" dirty="0" err="1">
                <a:solidFill>
                  <a:srgbClr val="454849"/>
                </a:solidFill>
                <a:latin typeface="Georgia" panose="02040502050405020303" pitchFamily="18" charset="0"/>
              </a:rPr>
              <a:t>mensen</a:t>
            </a:r>
            <a:r>
              <a:rPr lang="en-US" sz="2600" dirty="0">
                <a:solidFill>
                  <a:srgbClr val="454849"/>
                </a:solidFill>
                <a:latin typeface="Georgia" panose="02040502050405020303" pitchFamily="18" charset="0"/>
              </a:rPr>
              <a:t> om hen </a:t>
            </a:r>
            <a:r>
              <a:rPr lang="en-US" sz="2600" dirty="0" err="1">
                <a:solidFill>
                  <a:srgbClr val="454849"/>
                </a:solidFill>
                <a:latin typeface="Georgia" panose="02040502050405020303" pitchFamily="18" charset="0"/>
              </a:rPr>
              <a:t>heen</a:t>
            </a:r>
            <a:r>
              <a:rPr lang="en-US" sz="2600" dirty="0">
                <a:solidFill>
                  <a:srgbClr val="454849"/>
                </a:solidFill>
                <a:latin typeface="Georgia" panose="02040502050405020303" pitchFamily="18" charset="0"/>
              </a:rPr>
              <a:t> — </a:t>
            </a:r>
            <a:r>
              <a:rPr lang="en-US" sz="2600" dirty="0" err="1">
                <a:solidFill>
                  <a:srgbClr val="454849"/>
                </a:solidFill>
                <a:latin typeface="Georgia" panose="02040502050405020303" pitchFamily="18" charset="0"/>
              </a:rPr>
              <a:t>en</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deze</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inzichten</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gebruiken</a:t>
            </a:r>
            <a:r>
              <a:rPr lang="en-US" sz="2600" dirty="0">
                <a:solidFill>
                  <a:srgbClr val="454849"/>
                </a:solidFill>
                <a:latin typeface="Georgia" panose="02040502050405020303" pitchFamily="18" charset="0"/>
              </a:rPr>
              <a:t> om </a:t>
            </a:r>
            <a:r>
              <a:rPr lang="en-US" sz="2600" dirty="0" err="1">
                <a:solidFill>
                  <a:srgbClr val="454849"/>
                </a:solidFill>
                <a:latin typeface="Georgia" panose="02040502050405020303" pitchFamily="18" charset="0"/>
              </a:rPr>
              <a:t>echte</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verbeteringen</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te</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realiseren</a:t>
            </a:r>
            <a:r>
              <a:rPr lang="en-US" sz="2600" dirty="0">
                <a:solidFill>
                  <a:srgbClr val="454849"/>
                </a:solidFill>
                <a:latin typeface="Georgia" panose="02040502050405020303" pitchFamily="18" charset="0"/>
              </a:rPr>
              <a:t>.</a:t>
            </a:r>
          </a:p>
        </p:txBody>
      </p:sp>
      <p:sp>
        <p:nvSpPr>
          <p:cNvPr id="1243" name="TextBox 1242">
            <a:extLst>
              <a:ext uri="{FF2B5EF4-FFF2-40B4-BE49-F238E27FC236}">
                <a16:creationId xmlns:a16="http://schemas.microsoft.com/office/drawing/2014/main" id="{4F949108-2072-792A-9BB2-B4E965FB76B2}"/>
              </a:ext>
            </a:extLst>
          </p:cNvPr>
          <p:cNvSpPr txBox="1"/>
          <p:nvPr/>
        </p:nvSpPr>
        <p:spPr>
          <a:xfrm>
            <a:off x="361187" y="585659"/>
            <a:ext cx="5596553" cy="2093330"/>
          </a:xfrm>
          <a:prstGeom prst="rect">
            <a:avLst/>
          </a:prstGeom>
          <a:noFill/>
        </p:spPr>
        <p:txBody>
          <a:bodyPr wrap="square" lIns="0" rtlCol="0">
            <a:spAutoFit/>
          </a:bodyPr>
          <a:lstStyle>
            <a:defPPr>
              <a:defRPr lang="en-US"/>
            </a:defPPr>
            <a:lvl1pPr>
              <a:lnSpc>
                <a:spcPct val="110000"/>
              </a:lnSpc>
              <a:spcAft>
                <a:spcPts val="1200"/>
              </a:spcAft>
              <a:defRPr sz="2800" b="1">
                <a:solidFill>
                  <a:schemeClr val="bg1"/>
                </a:solidFill>
                <a:latin typeface="Georgia" panose="02040502050405020303" pitchFamily="18" charset="0"/>
              </a:defRPr>
            </a:lvl1pPr>
          </a:lstStyle>
          <a:p>
            <a:r>
              <a:rPr lang="en-GB" sz="2400" dirty="0"/>
              <a:t>VIPOC is </a:t>
            </a:r>
            <a:r>
              <a:rPr lang="en-GB" sz="2400" dirty="0" err="1"/>
              <a:t>een</a:t>
            </a:r>
            <a:r>
              <a:rPr lang="en-GB" sz="2400" dirty="0"/>
              <a:t> </a:t>
            </a:r>
            <a:r>
              <a:rPr lang="en-GB" sz="2400" dirty="0" err="1"/>
              <a:t>wereldwijd</a:t>
            </a:r>
            <a:r>
              <a:rPr lang="en-GB" sz="2400" dirty="0"/>
              <a:t> </a:t>
            </a:r>
            <a:r>
              <a:rPr lang="en-GB" sz="2400" dirty="0" err="1"/>
              <a:t>onderzoek</a:t>
            </a:r>
            <a:r>
              <a:rPr lang="en-GB" sz="2400" dirty="0"/>
              <a:t> </a:t>
            </a:r>
            <a:r>
              <a:rPr lang="en-GB" sz="2400" dirty="0" err="1"/>
              <a:t>gestart</a:t>
            </a:r>
            <a:r>
              <a:rPr lang="en-GB" sz="2400" dirty="0"/>
              <a:t> </a:t>
            </a:r>
            <a:r>
              <a:rPr lang="en-GB" sz="2400" dirty="0" err="1"/>
              <a:t>onder</a:t>
            </a:r>
            <a:r>
              <a:rPr lang="en-GB" sz="2400" dirty="0"/>
              <a:t> </a:t>
            </a:r>
            <a:r>
              <a:rPr lang="en-GB" sz="2400" dirty="0" err="1"/>
              <a:t>mensen</a:t>
            </a:r>
            <a:r>
              <a:rPr lang="en-GB" sz="2400" dirty="0"/>
              <a:t> met vitiligo </a:t>
            </a:r>
            <a:r>
              <a:rPr lang="en-GB" sz="2400" dirty="0" err="1"/>
              <a:t>en</a:t>
            </a:r>
            <a:r>
              <a:rPr lang="en-GB" sz="2400" dirty="0"/>
              <a:t> </a:t>
            </a:r>
            <a:r>
              <a:rPr lang="en-GB" sz="2400" dirty="0" err="1"/>
              <a:t>hun</a:t>
            </a:r>
            <a:r>
              <a:rPr lang="en-GB" sz="2400" dirty="0"/>
              <a:t> </a:t>
            </a:r>
            <a:r>
              <a:rPr lang="en-GB" sz="2400" dirty="0" err="1"/>
              <a:t>verzorgers</a:t>
            </a:r>
            <a:r>
              <a:rPr lang="en-GB" sz="2400" dirty="0"/>
              <a:t>. Het </a:t>
            </a:r>
            <a:r>
              <a:rPr lang="en-GB" sz="2400" dirty="0" err="1"/>
              <a:t>onderzoek</a:t>
            </a:r>
            <a:r>
              <a:rPr lang="en-GB" sz="2400" dirty="0"/>
              <a:t> is </a:t>
            </a:r>
            <a:r>
              <a:rPr lang="en-GB" sz="2400" dirty="0" err="1"/>
              <a:t>uniek</a:t>
            </a:r>
            <a:r>
              <a:rPr lang="en-GB" sz="2400" dirty="0"/>
              <a:t> </a:t>
            </a:r>
            <a:r>
              <a:rPr lang="en-GB" sz="2400" dirty="0" err="1"/>
              <a:t>en</a:t>
            </a:r>
            <a:r>
              <a:rPr lang="en-GB" sz="2400" dirty="0"/>
              <a:t> </a:t>
            </a:r>
            <a:r>
              <a:rPr lang="en-GB" sz="2400" dirty="0" err="1"/>
              <a:t>beschikbaar</a:t>
            </a:r>
            <a:r>
              <a:rPr lang="en-GB" sz="2400" dirty="0"/>
              <a:t> in </a:t>
            </a:r>
            <a:r>
              <a:rPr lang="en-GB" sz="2400" dirty="0" err="1"/>
              <a:t>zestien</a:t>
            </a:r>
            <a:r>
              <a:rPr lang="en-GB" sz="2400" dirty="0"/>
              <a:t> </a:t>
            </a:r>
            <a:r>
              <a:rPr lang="en-GB" sz="2400" dirty="0" err="1"/>
              <a:t>talen</a:t>
            </a:r>
            <a:r>
              <a:rPr lang="en-GB" sz="2400" dirty="0"/>
              <a:t>.</a:t>
            </a:r>
            <a:endParaRPr lang="en-US" sz="2400" dirty="0"/>
          </a:p>
        </p:txBody>
      </p:sp>
      <p:pic>
        <p:nvPicPr>
          <p:cNvPr id="8" name="Graphic 7">
            <a:extLst>
              <a:ext uri="{FF2B5EF4-FFF2-40B4-BE49-F238E27FC236}">
                <a16:creationId xmlns:a16="http://schemas.microsoft.com/office/drawing/2014/main" id="{8E20B5AE-0D04-5919-3B3B-AE4C3E0BD01E}"/>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041106" y="2128956"/>
            <a:ext cx="5370634" cy="5232281"/>
          </a:xfrm>
          <a:prstGeom prst="rect">
            <a:avLst/>
          </a:prstGeom>
        </p:spPr>
      </p:pic>
      <p:sp>
        <p:nvSpPr>
          <p:cNvPr id="1246" name="Rectangle 1245">
            <a:extLst>
              <a:ext uri="{FF2B5EF4-FFF2-40B4-BE49-F238E27FC236}">
                <a16:creationId xmlns:a16="http://schemas.microsoft.com/office/drawing/2014/main" id="{5EDEBCEF-E818-46B3-CA41-5CD52FD52352}"/>
              </a:ext>
            </a:extLst>
          </p:cNvPr>
          <p:cNvSpPr/>
          <p:nvPr/>
        </p:nvSpPr>
        <p:spPr>
          <a:xfrm>
            <a:off x="0" y="7469675"/>
            <a:ext cx="10691813" cy="90000"/>
          </a:xfrm>
          <a:prstGeom prst="rect">
            <a:avLst/>
          </a:prstGeom>
          <a:solidFill>
            <a:srgbClr val="326B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p14="http://schemas.microsoft.com/office/powerpoint/2010/main">
        <mc:Choice Requires="p14">
          <p:contentPart p14:bwMode="auto" r:id="rId5">
            <p14:nvContentPartPr>
              <p14:cNvPr id="1251" name="Ink 1250">
                <a:extLst>
                  <a:ext uri="{FF2B5EF4-FFF2-40B4-BE49-F238E27FC236}">
                    <a16:creationId xmlns:a16="http://schemas.microsoft.com/office/drawing/2014/main" id="{3356AEF9-EAA3-D56C-68F0-E8792C47EA05}"/>
                  </a:ext>
                </a:extLst>
              </p14:cNvPr>
              <p14:cNvContentPartPr/>
              <p14:nvPr/>
            </p14:nvContentPartPr>
            <p14:xfrm>
              <a:off x="8571173" y="1310848"/>
              <a:ext cx="884880" cy="24120"/>
            </p14:xfrm>
          </p:contentPart>
        </mc:Choice>
        <mc:Fallback xmlns="">
          <p:pic>
            <p:nvPicPr>
              <p:cNvPr id="1251" name="Ink 1250">
                <a:extLst>
                  <a:ext uri="{FF2B5EF4-FFF2-40B4-BE49-F238E27FC236}">
                    <a16:creationId xmlns:a16="http://schemas.microsoft.com/office/drawing/2014/main" id="{3356AEF9-EAA3-D56C-68F0-E8792C47EA05}"/>
                  </a:ext>
                </a:extLst>
              </p:cNvPr>
              <p:cNvPicPr/>
              <p:nvPr/>
            </p:nvPicPr>
            <p:blipFill>
              <a:blip r:embed="rId6"/>
              <a:stretch>
                <a:fillRect/>
              </a:stretch>
            </p:blipFill>
            <p:spPr>
              <a:xfrm>
                <a:off x="8545613" y="1285288"/>
                <a:ext cx="935280" cy="74520"/>
              </a:xfrm>
              <a:prstGeom prst="rect">
                <a:avLst/>
              </a:prstGeom>
            </p:spPr>
          </p:pic>
        </mc:Fallback>
      </mc:AlternateContent>
      <p:sp>
        <p:nvSpPr>
          <p:cNvPr id="1248" name="TextBox 1247">
            <a:extLst>
              <a:ext uri="{FF2B5EF4-FFF2-40B4-BE49-F238E27FC236}">
                <a16:creationId xmlns:a16="http://schemas.microsoft.com/office/drawing/2014/main" id="{53E44547-137A-D6ED-F67E-B0312C3DD449}"/>
              </a:ext>
            </a:extLst>
          </p:cNvPr>
          <p:cNvSpPr txBox="1"/>
          <p:nvPr/>
        </p:nvSpPr>
        <p:spPr>
          <a:xfrm>
            <a:off x="8012905" y="929071"/>
            <a:ext cx="2678907" cy="744178"/>
          </a:xfrm>
          <a:prstGeom prst="rect">
            <a:avLst/>
          </a:prstGeom>
          <a:noFill/>
        </p:spPr>
        <p:txBody>
          <a:bodyPr wrap="square" lIns="0" rtlCol="0">
            <a:spAutoFit/>
          </a:bodyPr>
          <a:lstStyle/>
          <a:p>
            <a:pPr>
              <a:lnSpc>
                <a:spcPct val="110000"/>
              </a:lnSpc>
              <a:spcAft>
                <a:spcPts val="1200"/>
              </a:spcAft>
            </a:pPr>
            <a:r>
              <a:rPr lang="en-US" sz="2000" dirty="0">
                <a:solidFill>
                  <a:srgbClr val="454849"/>
                </a:solidFill>
                <a:latin typeface="Georgia" panose="02040502050405020303" pitchFamily="18" charset="0"/>
              </a:rPr>
              <a:t>Doe </a:t>
            </a:r>
            <a:r>
              <a:rPr lang="en-US" sz="2000" dirty="0" err="1">
                <a:solidFill>
                  <a:srgbClr val="454849"/>
                </a:solidFill>
                <a:latin typeface="Georgia" panose="02040502050405020303" pitchFamily="18" charset="0"/>
              </a:rPr>
              <a:t>vandaag</a:t>
            </a:r>
            <a:r>
              <a:rPr lang="en-US" sz="2000" dirty="0">
                <a:solidFill>
                  <a:srgbClr val="454849"/>
                </a:solidFill>
                <a:latin typeface="Georgia" panose="02040502050405020303" pitchFamily="18" charset="0"/>
              </a:rPr>
              <a:t> </a:t>
            </a:r>
            <a:r>
              <a:rPr lang="en-US" sz="2000" dirty="0" err="1">
                <a:solidFill>
                  <a:srgbClr val="454849"/>
                </a:solidFill>
                <a:latin typeface="Georgia" panose="02040502050405020303" pitchFamily="18" charset="0"/>
              </a:rPr>
              <a:t>nog</a:t>
            </a:r>
            <a:r>
              <a:rPr lang="en-US" sz="2000" dirty="0">
                <a:solidFill>
                  <a:srgbClr val="454849"/>
                </a:solidFill>
                <a:latin typeface="Georgia" panose="02040502050405020303" pitchFamily="18" charset="0"/>
              </a:rPr>
              <a:t> mee </a:t>
            </a:r>
            <a:r>
              <a:rPr lang="en-US" sz="2000" dirty="0" err="1">
                <a:solidFill>
                  <a:srgbClr val="454849"/>
                </a:solidFill>
                <a:latin typeface="Georgia" panose="02040502050405020303" pitchFamily="18" charset="0"/>
              </a:rPr>
              <a:t>aan</a:t>
            </a:r>
            <a:r>
              <a:rPr lang="en-US" sz="2000" dirty="0">
                <a:solidFill>
                  <a:srgbClr val="454849"/>
                </a:solidFill>
                <a:latin typeface="Georgia" panose="02040502050405020303" pitchFamily="18" charset="0"/>
              </a:rPr>
              <a:t> het </a:t>
            </a:r>
            <a:r>
              <a:rPr lang="en-US" sz="2000" dirty="0" err="1">
                <a:solidFill>
                  <a:srgbClr val="454849"/>
                </a:solidFill>
                <a:latin typeface="Georgia" panose="02040502050405020303" pitchFamily="18" charset="0"/>
              </a:rPr>
              <a:t>onderzoek</a:t>
            </a:r>
            <a:r>
              <a:rPr lang="en-US" sz="2000" dirty="0">
                <a:solidFill>
                  <a:srgbClr val="454849"/>
                </a:solidFill>
                <a:latin typeface="Georgia" panose="02040502050405020303" pitchFamily="18" charset="0"/>
              </a:rPr>
              <a:t>! </a:t>
            </a:r>
          </a:p>
        </p:txBody>
      </p:sp>
      <p:pic>
        <p:nvPicPr>
          <p:cNvPr id="1253" name="Picture 1252">
            <a:extLst>
              <a:ext uri="{FF2B5EF4-FFF2-40B4-BE49-F238E27FC236}">
                <a16:creationId xmlns:a16="http://schemas.microsoft.com/office/drawing/2014/main" id="{9FBBFFA3-0C71-D87B-4618-E500189212D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8725" y="6142037"/>
            <a:ext cx="4513781" cy="1219200"/>
          </a:xfrm>
          <a:prstGeom prst="rect">
            <a:avLst/>
          </a:prstGeom>
        </p:spPr>
      </p:pic>
      <p:sp>
        <p:nvSpPr>
          <p:cNvPr id="1263" name="Left Brace 1262">
            <a:extLst>
              <a:ext uri="{FF2B5EF4-FFF2-40B4-BE49-F238E27FC236}">
                <a16:creationId xmlns:a16="http://schemas.microsoft.com/office/drawing/2014/main" id="{EEB46059-9143-03E6-0ADD-C4AE8361D58C}"/>
              </a:ext>
            </a:extLst>
          </p:cNvPr>
          <p:cNvSpPr/>
          <p:nvPr/>
        </p:nvSpPr>
        <p:spPr>
          <a:xfrm>
            <a:off x="-369094" y="0"/>
            <a:ext cx="228600" cy="7559675"/>
          </a:xfrm>
          <a:prstGeom prst="leftBrace">
            <a:avLst>
              <a:gd name="adj1" fmla="val 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64" name="TextBox 1263">
            <a:extLst>
              <a:ext uri="{FF2B5EF4-FFF2-40B4-BE49-F238E27FC236}">
                <a16:creationId xmlns:a16="http://schemas.microsoft.com/office/drawing/2014/main" id="{C506C251-116E-F21D-8792-E8AD7D95F358}"/>
              </a:ext>
            </a:extLst>
          </p:cNvPr>
          <p:cNvSpPr txBox="1"/>
          <p:nvPr/>
        </p:nvSpPr>
        <p:spPr>
          <a:xfrm>
            <a:off x="-1969294" y="3475037"/>
            <a:ext cx="1559560" cy="1004955"/>
          </a:xfrm>
          <a:prstGeom prst="rect">
            <a:avLst/>
          </a:prstGeom>
          <a:noFill/>
        </p:spPr>
        <p:txBody>
          <a:bodyPr wrap="square" lIns="0" rtlCol="0">
            <a:spAutoFit/>
          </a:bodyPr>
          <a:lstStyle/>
          <a:p>
            <a:pPr algn="r">
              <a:lnSpc>
                <a:spcPct val="110000"/>
              </a:lnSpc>
              <a:spcAft>
                <a:spcPts val="1200"/>
              </a:spcAft>
            </a:pPr>
            <a:r>
              <a:rPr lang="en-US" sz="2800" b="1">
                <a:latin typeface="Georgia" panose="02040502050405020303" pitchFamily="18" charset="0"/>
              </a:rPr>
              <a:t>A4 </a:t>
            </a:r>
            <a:r>
              <a:rPr lang="en-US" sz="2800">
                <a:latin typeface="Georgia" panose="02040502050405020303" pitchFamily="18" charset="0"/>
              </a:rPr>
              <a:t>format</a:t>
            </a:r>
          </a:p>
        </p:txBody>
      </p:sp>
    </p:spTree>
    <p:extLst>
      <p:ext uri="{BB962C8B-B14F-4D97-AF65-F5344CB8AC3E}">
        <p14:creationId xmlns:p14="http://schemas.microsoft.com/office/powerpoint/2010/main" val="1468786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4D495-367E-4E1A-5035-4661DF393A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65640C-E07E-7C12-1B6B-3F219681E457}"/>
              </a:ext>
            </a:extLst>
          </p:cNvPr>
          <p:cNvSpPr>
            <a:spLocks noGrp="1"/>
          </p:cNvSpPr>
          <p:nvPr>
            <p:ph type="title"/>
          </p:nvPr>
        </p:nvSpPr>
        <p:spPr>
          <a:xfrm>
            <a:off x="534590" y="2803050"/>
            <a:ext cx="9622632" cy="1259946"/>
          </a:xfrm>
        </p:spPr>
        <p:txBody>
          <a:bodyPr>
            <a:normAutofit/>
          </a:bodyPr>
          <a:lstStyle/>
          <a:p>
            <a:r>
              <a:rPr lang="en-US" dirty="0">
                <a:latin typeface="Georgia" panose="02040502050405020303" pitchFamily="18" charset="0"/>
              </a:rPr>
              <a:t>French</a:t>
            </a:r>
          </a:p>
        </p:txBody>
      </p:sp>
    </p:spTree>
    <p:extLst>
      <p:ext uri="{BB962C8B-B14F-4D97-AF65-F5344CB8AC3E}">
        <p14:creationId xmlns:p14="http://schemas.microsoft.com/office/powerpoint/2010/main" val="3605571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D7B06-025C-2677-0ACE-CB94E6DE8584}"/>
            </a:ext>
          </a:extLst>
        </p:cNvPr>
        <p:cNvGrpSpPr/>
        <p:nvPr/>
      </p:nvGrpSpPr>
      <p:grpSpPr>
        <a:xfrm>
          <a:off x="0" y="0"/>
          <a:ext cx="0" cy="0"/>
          <a:chOff x="0" y="0"/>
          <a:chExt cx="0" cy="0"/>
        </a:xfrm>
      </p:grpSpPr>
      <p:sp>
        <p:nvSpPr>
          <p:cNvPr id="1260" name="Freeform 1259">
            <a:extLst>
              <a:ext uri="{FF2B5EF4-FFF2-40B4-BE49-F238E27FC236}">
                <a16:creationId xmlns:a16="http://schemas.microsoft.com/office/drawing/2014/main" id="{22899F0C-73E8-B70A-B894-B37A76BDB04A}"/>
              </a:ext>
            </a:extLst>
          </p:cNvPr>
          <p:cNvSpPr/>
          <p:nvPr/>
        </p:nvSpPr>
        <p:spPr>
          <a:xfrm>
            <a:off x="0" y="390525"/>
            <a:ext cx="6184106" cy="5675313"/>
          </a:xfrm>
          <a:custGeom>
            <a:avLst/>
            <a:gdLst>
              <a:gd name="csX0" fmla="*/ 0 w 6184106"/>
              <a:gd name="csY0" fmla="*/ 0 h 5675313"/>
              <a:gd name="csX1" fmla="*/ 5996551 w 6184106"/>
              <a:gd name="csY1" fmla="*/ 0 h 5675313"/>
              <a:gd name="csX2" fmla="*/ 6184106 w 6184106"/>
              <a:gd name="csY2" fmla="*/ 112979 h 5675313"/>
              <a:gd name="csX3" fmla="*/ 6184106 w 6184106"/>
              <a:gd name="csY3" fmla="*/ 5562333 h 5675313"/>
              <a:gd name="csX4" fmla="*/ 5996551 w 6184106"/>
              <a:gd name="csY4" fmla="*/ 5675313 h 5675313"/>
              <a:gd name="csX5" fmla="*/ 0 w 6184106"/>
              <a:gd name="csY5" fmla="*/ 5675313 h 5675313"/>
              <a:gd name="csX6" fmla="*/ 0 w 6184106"/>
              <a:gd name="csY6" fmla="*/ 0 h 567531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5675313">
                <a:moveTo>
                  <a:pt x="0" y="0"/>
                </a:moveTo>
                <a:lnTo>
                  <a:pt x="5996551" y="0"/>
                </a:lnTo>
                <a:cubicBezTo>
                  <a:pt x="6100148" y="0"/>
                  <a:pt x="6184106" y="50570"/>
                  <a:pt x="6184106" y="112979"/>
                </a:cubicBezTo>
                <a:lnTo>
                  <a:pt x="6184106" y="5562333"/>
                </a:lnTo>
                <a:cubicBezTo>
                  <a:pt x="6184106" y="5624741"/>
                  <a:pt x="6100148" y="5675313"/>
                  <a:pt x="5996551" y="5675313"/>
                </a:cubicBezTo>
                <a:lnTo>
                  <a:pt x="0" y="5675313"/>
                </a:lnTo>
                <a:lnTo>
                  <a:pt x="0" y="0"/>
                </a:lnTo>
                <a:close/>
              </a:path>
            </a:pathLst>
          </a:custGeom>
          <a:solidFill>
            <a:srgbClr val="DDE9F7"/>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55" name="Freeform 1254">
            <a:extLst>
              <a:ext uri="{FF2B5EF4-FFF2-40B4-BE49-F238E27FC236}">
                <a16:creationId xmlns:a16="http://schemas.microsoft.com/office/drawing/2014/main" id="{CD1A508E-F2F9-4161-5CFF-47DD2F90A70F}"/>
              </a:ext>
            </a:extLst>
          </p:cNvPr>
          <p:cNvSpPr/>
          <p:nvPr/>
        </p:nvSpPr>
        <p:spPr>
          <a:xfrm>
            <a:off x="0" y="389744"/>
            <a:ext cx="6184106" cy="2344736"/>
          </a:xfrm>
          <a:custGeom>
            <a:avLst/>
            <a:gdLst>
              <a:gd name="csX0" fmla="*/ 0 w 6184106"/>
              <a:gd name="csY0" fmla="*/ 0 h 2344736"/>
              <a:gd name="csX1" fmla="*/ 6066775 w 6184106"/>
              <a:gd name="csY1" fmla="*/ 0 h 2344736"/>
              <a:gd name="csX2" fmla="*/ 6184106 w 6184106"/>
              <a:gd name="csY2" fmla="*/ 117331 h 2344736"/>
              <a:gd name="csX3" fmla="*/ 6184106 w 6184106"/>
              <a:gd name="csY3" fmla="*/ 2227405 h 2344736"/>
              <a:gd name="csX4" fmla="*/ 6066775 w 6184106"/>
              <a:gd name="csY4" fmla="*/ 2344736 h 2344736"/>
              <a:gd name="csX5" fmla="*/ 0 w 6184106"/>
              <a:gd name="csY5" fmla="*/ 2344736 h 2344736"/>
              <a:gd name="csX6" fmla="*/ 0 w 6184106"/>
              <a:gd name="csY6" fmla="*/ 0 h 2344736"/>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6184106" h="2344736">
                <a:moveTo>
                  <a:pt x="0" y="0"/>
                </a:moveTo>
                <a:lnTo>
                  <a:pt x="6066775" y="0"/>
                </a:lnTo>
                <a:cubicBezTo>
                  <a:pt x="6131575" y="0"/>
                  <a:pt x="6184106" y="52531"/>
                  <a:pt x="6184106" y="117331"/>
                </a:cubicBezTo>
                <a:lnTo>
                  <a:pt x="6184106" y="2227405"/>
                </a:lnTo>
                <a:cubicBezTo>
                  <a:pt x="6184106" y="2292205"/>
                  <a:pt x="6131575" y="2344736"/>
                  <a:pt x="6066775" y="2344736"/>
                </a:cubicBezTo>
                <a:lnTo>
                  <a:pt x="0" y="2344736"/>
                </a:lnTo>
                <a:lnTo>
                  <a:pt x="0" y="0"/>
                </a:lnTo>
                <a:close/>
              </a:path>
            </a:pathLst>
          </a:custGeom>
          <a:solidFill>
            <a:srgbClr val="F04A2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245" name="Graphic 1244">
            <a:extLst>
              <a:ext uri="{FF2B5EF4-FFF2-40B4-BE49-F238E27FC236}">
                <a16:creationId xmlns:a16="http://schemas.microsoft.com/office/drawing/2014/main" id="{64536245-340A-A99E-9A50-76E2B540F88A}"/>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488906" y="746211"/>
            <a:ext cx="1387450" cy="1387450"/>
          </a:xfrm>
          <a:prstGeom prst="rect">
            <a:avLst/>
          </a:prstGeom>
        </p:spPr>
      </p:pic>
      <p:sp>
        <p:nvSpPr>
          <p:cNvPr id="3" name="TextBox 2">
            <a:extLst>
              <a:ext uri="{FF2B5EF4-FFF2-40B4-BE49-F238E27FC236}">
                <a16:creationId xmlns:a16="http://schemas.microsoft.com/office/drawing/2014/main" id="{80D49BC0-50C7-13AF-9BF4-038EEE3CD232}"/>
              </a:ext>
            </a:extLst>
          </p:cNvPr>
          <p:cNvSpPr txBox="1"/>
          <p:nvPr/>
        </p:nvSpPr>
        <p:spPr>
          <a:xfrm>
            <a:off x="360363" y="2865437"/>
            <a:ext cx="4985543" cy="3140347"/>
          </a:xfrm>
          <a:prstGeom prst="rect">
            <a:avLst/>
          </a:prstGeom>
          <a:noFill/>
        </p:spPr>
        <p:txBody>
          <a:bodyPr wrap="square" lIns="0" rtlCol="0">
            <a:spAutoFit/>
          </a:bodyPr>
          <a:lstStyle/>
          <a:p>
            <a:pPr>
              <a:lnSpc>
                <a:spcPct val="110000"/>
              </a:lnSpc>
              <a:spcAft>
                <a:spcPts val="1200"/>
              </a:spcAft>
            </a:pPr>
            <a:r>
              <a:rPr lang="en-US" sz="2600" b="1" dirty="0">
                <a:solidFill>
                  <a:srgbClr val="326BB4"/>
                </a:solidFill>
                <a:latin typeface="Georgia" panose="02040502050405020303" pitchFamily="18" charset="0"/>
              </a:rPr>
              <a:t>Son </a:t>
            </a:r>
            <a:r>
              <a:rPr lang="en-US" sz="2600" b="1" dirty="0" err="1">
                <a:solidFill>
                  <a:srgbClr val="326BB4"/>
                </a:solidFill>
                <a:latin typeface="Georgia" panose="02040502050405020303" pitchFamily="18" charset="0"/>
              </a:rPr>
              <a:t>objectif</a:t>
            </a:r>
            <a:r>
              <a:rPr lang="en-US" sz="2600" b="1" dirty="0">
                <a:solidFill>
                  <a:srgbClr val="326BB4"/>
                </a:solidFill>
                <a:latin typeface="Georgia" panose="02040502050405020303" pitchFamily="18" charset="0"/>
              </a:rPr>
              <a:t> est simple : </a:t>
            </a:r>
            <a:r>
              <a:rPr lang="en-US" sz="2600" dirty="0" err="1">
                <a:solidFill>
                  <a:srgbClr val="454849"/>
                </a:solidFill>
                <a:latin typeface="Georgia" panose="02040502050405020303" pitchFamily="18" charset="0"/>
              </a:rPr>
              <a:t>recueillir</a:t>
            </a:r>
            <a:r>
              <a:rPr lang="en-US" sz="2600" dirty="0">
                <a:solidFill>
                  <a:srgbClr val="454849"/>
                </a:solidFill>
                <a:latin typeface="Georgia" panose="02040502050405020303" pitchFamily="18" charset="0"/>
              </a:rPr>
              <a:t> les </a:t>
            </a:r>
            <a:r>
              <a:rPr lang="en-US" sz="2600" dirty="0" err="1">
                <a:solidFill>
                  <a:srgbClr val="454849"/>
                </a:solidFill>
                <a:latin typeface="Georgia" panose="02040502050405020303" pitchFamily="18" charset="0"/>
              </a:rPr>
              <a:t>témoignages</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authentiques</a:t>
            </a:r>
            <a:r>
              <a:rPr lang="en-US" sz="2600" dirty="0">
                <a:solidFill>
                  <a:srgbClr val="454849"/>
                </a:solidFill>
                <a:latin typeface="Georgia" panose="02040502050405020303" pitchFamily="18" charset="0"/>
              </a:rPr>
              <a:t> des </a:t>
            </a:r>
            <a:r>
              <a:rPr lang="en-US" sz="2600" dirty="0" err="1">
                <a:solidFill>
                  <a:srgbClr val="454849"/>
                </a:solidFill>
                <a:latin typeface="Georgia" panose="02040502050405020303" pitchFamily="18" charset="0"/>
              </a:rPr>
              <a:t>personnes</a:t>
            </a:r>
            <a:r>
              <a:rPr lang="en-US" sz="2600" dirty="0">
                <a:solidFill>
                  <a:srgbClr val="454849"/>
                </a:solidFill>
                <a:latin typeface="Georgia" panose="02040502050405020303" pitchFamily="18" charset="0"/>
              </a:rPr>
              <a:t> </a:t>
            </a:r>
            <a:r>
              <a:rPr lang="en-US" sz="2600" dirty="0" err="1">
                <a:solidFill>
                  <a:srgbClr val="454849"/>
                </a:solidFill>
                <a:latin typeface="Georgia" panose="02040502050405020303" pitchFamily="18" charset="0"/>
              </a:rPr>
              <a:t>atteintes</a:t>
            </a:r>
            <a:r>
              <a:rPr lang="en-US" sz="2600" dirty="0">
                <a:solidFill>
                  <a:srgbClr val="454849"/>
                </a:solidFill>
                <a:latin typeface="Georgia" panose="02040502050405020303" pitchFamily="18" charset="0"/>
              </a:rPr>
              <a:t> de vitiligo et de </a:t>
            </a:r>
            <a:r>
              <a:rPr lang="en-US" sz="2600" dirty="0" err="1">
                <a:solidFill>
                  <a:srgbClr val="454849"/>
                </a:solidFill>
                <a:latin typeface="Georgia" panose="02040502050405020303" pitchFamily="18" charset="0"/>
              </a:rPr>
              <a:t>celles</a:t>
            </a:r>
            <a:r>
              <a:rPr lang="en-US" sz="2600" dirty="0">
                <a:solidFill>
                  <a:srgbClr val="454849"/>
                </a:solidFill>
                <a:latin typeface="Georgia" panose="02040502050405020303" pitchFamily="18" charset="0"/>
              </a:rPr>
              <a:t> qui les </a:t>
            </a:r>
            <a:r>
              <a:rPr lang="en-US" sz="2600" dirty="0" err="1">
                <a:solidFill>
                  <a:srgbClr val="454849"/>
                </a:solidFill>
                <a:latin typeface="Georgia" panose="02040502050405020303" pitchFamily="18" charset="0"/>
              </a:rPr>
              <a:t>accompagnent</a:t>
            </a:r>
            <a:r>
              <a:rPr lang="en-US" sz="2600" dirty="0">
                <a:solidFill>
                  <a:srgbClr val="454849"/>
                </a:solidFill>
                <a:latin typeface="Georgia" panose="02040502050405020303" pitchFamily="18" charset="0"/>
              </a:rPr>
              <a:t>, et transformer </a:t>
            </a:r>
            <a:r>
              <a:rPr lang="en-US" sz="2600" dirty="0" err="1">
                <a:solidFill>
                  <a:srgbClr val="454849"/>
                </a:solidFill>
                <a:latin typeface="Georgia" panose="02040502050405020303" pitchFamily="18" charset="0"/>
              </a:rPr>
              <a:t>ces</a:t>
            </a:r>
            <a:r>
              <a:rPr lang="en-US" sz="2600" dirty="0">
                <a:solidFill>
                  <a:srgbClr val="454849"/>
                </a:solidFill>
                <a:latin typeface="Georgia" panose="02040502050405020303" pitchFamily="18" charset="0"/>
              </a:rPr>
              <a:t> données </a:t>
            </a:r>
            <a:r>
              <a:rPr lang="en-US" sz="2600" dirty="0" err="1">
                <a:solidFill>
                  <a:srgbClr val="454849"/>
                </a:solidFill>
                <a:latin typeface="Georgia" panose="02040502050405020303" pitchFamily="18" charset="0"/>
              </a:rPr>
              <a:t>en</a:t>
            </a:r>
            <a:r>
              <a:rPr lang="en-US" sz="2600" dirty="0">
                <a:solidFill>
                  <a:srgbClr val="454849"/>
                </a:solidFill>
                <a:latin typeface="Georgia" panose="02040502050405020303" pitchFamily="18" charset="0"/>
              </a:rPr>
              <a:t> changements </a:t>
            </a:r>
            <a:r>
              <a:rPr lang="en-US" sz="2600" dirty="0" err="1">
                <a:solidFill>
                  <a:srgbClr val="454849"/>
                </a:solidFill>
                <a:latin typeface="Georgia" panose="02040502050405020303" pitchFamily="18" charset="0"/>
              </a:rPr>
              <a:t>concrets</a:t>
            </a:r>
            <a:r>
              <a:rPr lang="en-US" sz="2600" dirty="0">
                <a:solidFill>
                  <a:srgbClr val="454849"/>
                </a:solidFill>
                <a:latin typeface="Georgia" panose="02040502050405020303" pitchFamily="18" charset="0"/>
              </a:rPr>
              <a:t>.</a:t>
            </a:r>
          </a:p>
        </p:txBody>
      </p:sp>
      <p:sp>
        <p:nvSpPr>
          <p:cNvPr id="1243" name="TextBox 1242">
            <a:extLst>
              <a:ext uri="{FF2B5EF4-FFF2-40B4-BE49-F238E27FC236}">
                <a16:creationId xmlns:a16="http://schemas.microsoft.com/office/drawing/2014/main" id="{0FC7F90C-411C-BAC9-8076-DCEAC88F4CEB}"/>
              </a:ext>
            </a:extLst>
          </p:cNvPr>
          <p:cNvSpPr txBox="1"/>
          <p:nvPr/>
        </p:nvSpPr>
        <p:spPr>
          <a:xfrm>
            <a:off x="361187" y="585659"/>
            <a:ext cx="4908397" cy="2093330"/>
          </a:xfrm>
          <a:prstGeom prst="rect">
            <a:avLst/>
          </a:prstGeom>
          <a:noFill/>
        </p:spPr>
        <p:txBody>
          <a:bodyPr wrap="square" lIns="0" rtlCol="0">
            <a:spAutoFit/>
          </a:bodyPr>
          <a:lstStyle/>
          <a:p>
            <a:pPr>
              <a:lnSpc>
                <a:spcPct val="110000"/>
              </a:lnSpc>
              <a:spcAft>
                <a:spcPts val="1200"/>
              </a:spcAft>
            </a:pPr>
            <a:r>
              <a:rPr lang="en-US" sz="2400" b="1" dirty="0">
                <a:solidFill>
                  <a:schemeClr val="bg1"/>
                </a:solidFill>
                <a:latin typeface="Georgia" panose="02040502050405020303" pitchFamily="18" charset="0"/>
              </a:rPr>
              <a:t>VIPOC a </a:t>
            </a:r>
            <a:r>
              <a:rPr lang="en-US" sz="2400" b="1" dirty="0" err="1">
                <a:solidFill>
                  <a:schemeClr val="bg1"/>
                </a:solidFill>
                <a:latin typeface="Georgia" panose="02040502050405020303" pitchFamily="18" charset="0"/>
              </a:rPr>
              <a:t>lancé</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une</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enquête</a:t>
            </a:r>
            <a:r>
              <a:rPr lang="en-US" sz="2400" b="1" dirty="0">
                <a:solidFill>
                  <a:schemeClr val="bg1"/>
                </a:solidFill>
                <a:latin typeface="Georgia" panose="02040502050405020303" pitchFamily="18" charset="0"/>
              </a:rPr>
              <a:t> </a:t>
            </a:r>
            <a:r>
              <a:rPr lang="en-US" sz="2400" b="1" dirty="0" err="1">
                <a:solidFill>
                  <a:schemeClr val="bg1"/>
                </a:solidFill>
                <a:latin typeface="Georgia" panose="02040502050405020303" pitchFamily="18" charset="0"/>
              </a:rPr>
              <a:t>mondiale</a:t>
            </a:r>
            <a:r>
              <a:rPr lang="en-US" sz="2400" b="1" dirty="0">
                <a:solidFill>
                  <a:schemeClr val="bg1"/>
                </a:solidFill>
                <a:latin typeface="Georgia" panose="02040502050405020303" pitchFamily="18" charset="0"/>
              </a:rPr>
              <a:t> unique </a:t>
            </a:r>
            <a:r>
              <a:rPr lang="en-US" sz="2400" b="1" dirty="0" err="1">
                <a:solidFill>
                  <a:schemeClr val="bg1"/>
                </a:solidFill>
                <a:latin typeface="Georgia" panose="02040502050405020303" pitchFamily="18" charset="0"/>
              </a:rPr>
              <a:t>en</a:t>
            </a:r>
            <a:r>
              <a:rPr lang="en-US" sz="2400" b="1" dirty="0">
                <a:solidFill>
                  <a:schemeClr val="bg1"/>
                </a:solidFill>
                <a:latin typeface="Georgia" panose="02040502050405020303" pitchFamily="18" charset="0"/>
              </a:rPr>
              <a:t> son genre sur </a:t>
            </a:r>
            <a:r>
              <a:rPr lang="en-US" sz="2400" b="1" dirty="0" err="1">
                <a:solidFill>
                  <a:schemeClr val="bg1"/>
                </a:solidFill>
                <a:latin typeface="Georgia" panose="02040502050405020303" pitchFamily="18" charset="0"/>
              </a:rPr>
              <a:t>l'expérience</a:t>
            </a:r>
            <a:r>
              <a:rPr lang="en-US" sz="2400" b="1" dirty="0">
                <a:solidFill>
                  <a:schemeClr val="bg1"/>
                </a:solidFill>
                <a:latin typeface="Georgia" panose="02040502050405020303" pitchFamily="18" charset="0"/>
              </a:rPr>
              <a:t> des patients et des aidants, disponible </a:t>
            </a:r>
            <a:r>
              <a:rPr lang="en-US" sz="2400" b="1" dirty="0" err="1">
                <a:solidFill>
                  <a:schemeClr val="bg1"/>
                </a:solidFill>
                <a:latin typeface="Georgia" panose="02040502050405020303" pitchFamily="18" charset="0"/>
              </a:rPr>
              <a:t>en</a:t>
            </a:r>
            <a:r>
              <a:rPr lang="en-US" sz="2400" b="1" dirty="0">
                <a:solidFill>
                  <a:schemeClr val="bg1"/>
                </a:solidFill>
                <a:latin typeface="Georgia" panose="02040502050405020303" pitchFamily="18" charset="0"/>
              </a:rPr>
              <a:t> 16 </a:t>
            </a:r>
            <a:r>
              <a:rPr lang="en-US" sz="2400" b="1" dirty="0" err="1">
                <a:solidFill>
                  <a:schemeClr val="bg1"/>
                </a:solidFill>
                <a:latin typeface="Georgia" panose="02040502050405020303" pitchFamily="18" charset="0"/>
              </a:rPr>
              <a:t>langues</a:t>
            </a:r>
            <a:r>
              <a:rPr lang="en-US" sz="2400" b="1" dirty="0">
                <a:solidFill>
                  <a:schemeClr val="bg1"/>
                </a:solidFill>
                <a:latin typeface="Georgia" panose="02040502050405020303" pitchFamily="18" charset="0"/>
              </a:rPr>
              <a:t>. </a:t>
            </a:r>
          </a:p>
        </p:txBody>
      </p:sp>
      <p:pic>
        <p:nvPicPr>
          <p:cNvPr id="8" name="Graphic 7">
            <a:extLst>
              <a:ext uri="{FF2B5EF4-FFF2-40B4-BE49-F238E27FC236}">
                <a16:creationId xmlns:a16="http://schemas.microsoft.com/office/drawing/2014/main" id="{D782ED1A-31DD-5AFA-5A02-4F8923DAE956}"/>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041106" y="2128956"/>
            <a:ext cx="5370634" cy="5232281"/>
          </a:xfrm>
          <a:prstGeom prst="rect">
            <a:avLst/>
          </a:prstGeom>
        </p:spPr>
      </p:pic>
      <p:sp>
        <p:nvSpPr>
          <p:cNvPr id="1246" name="Rectangle 1245">
            <a:extLst>
              <a:ext uri="{FF2B5EF4-FFF2-40B4-BE49-F238E27FC236}">
                <a16:creationId xmlns:a16="http://schemas.microsoft.com/office/drawing/2014/main" id="{6437EDBD-742A-164F-C008-E7FE9CA62D0B}"/>
              </a:ext>
            </a:extLst>
          </p:cNvPr>
          <p:cNvSpPr/>
          <p:nvPr/>
        </p:nvSpPr>
        <p:spPr>
          <a:xfrm>
            <a:off x="0" y="7469675"/>
            <a:ext cx="10691813" cy="90000"/>
          </a:xfrm>
          <a:prstGeom prst="rect">
            <a:avLst/>
          </a:prstGeom>
          <a:solidFill>
            <a:srgbClr val="326B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p14="http://schemas.microsoft.com/office/powerpoint/2010/main">
        <mc:Choice Requires="p14">
          <p:contentPart p14:bwMode="auto" r:id="rId5">
            <p14:nvContentPartPr>
              <p14:cNvPr id="1251" name="Ink 1250">
                <a:extLst>
                  <a:ext uri="{FF2B5EF4-FFF2-40B4-BE49-F238E27FC236}">
                    <a16:creationId xmlns:a16="http://schemas.microsoft.com/office/drawing/2014/main" id="{F34A8915-AECB-2235-4D90-8BE2DDBC4CB6}"/>
                  </a:ext>
                </a:extLst>
              </p14:cNvPr>
              <p14:cNvContentPartPr/>
              <p14:nvPr/>
            </p14:nvContentPartPr>
            <p14:xfrm>
              <a:off x="8106585" y="1983451"/>
              <a:ext cx="1677273" cy="45719"/>
            </p14:xfrm>
          </p:contentPart>
        </mc:Choice>
        <mc:Fallback xmlns="">
          <p:pic>
            <p:nvPicPr>
              <p:cNvPr id="1251" name="Ink 1250">
                <a:extLst>
                  <a:ext uri="{FF2B5EF4-FFF2-40B4-BE49-F238E27FC236}">
                    <a16:creationId xmlns:a16="http://schemas.microsoft.com/office/drawing/2014/main" id="{F34A8915-AECB-2235-4D90-8BE2DDBC4CB6}"/>
                  </a:ext>
                </a:extLst>
              </p:cNvPr>
              <p:cNvPicPr/>
              <p:nvPr/>
            </p:nvPicPr>
            <p:blipFill>
              <a:blip r:embed="rId6"/>
              <a:stretch>
                <a:fillRect/>
              </a:stretch>
            </p:blipFill>
            <p:spPr>
              <a:xfrm>
                <a:off x="8081019" y="1957689"/>
                <a:ext cx="1727685" cy="96518"/>
              </a:xfrm>
              <a:prstGeom prst="rect">
                <a:avLst/>
              </a:prstGeom>
            </p:spPr>
          </p:pic>
        </mc:Fallback>
      </mc:AlternateContent>
      <p:sp>
        <p:nvSpPr>
          <p:cNvPr id="1248" name="TextBox 1247">
            <a:extLst>
              <a:ext uri="{FF2B5EF4-FFF2-40B4-BE49-F238E27FC236}">
                <a16:creationId xmlns:a16="http://schemas.microsoft.com/office/drawing/2014/main" id="{BD752741-7A55-2E7B-E753-C0037B58492D}"/>
              </a:ext>
            </a:extLst>
          </p:cNvPr>
          <p:cNvSpPr txBox="1"/>
          <p:nvPr/>
        </p:nvSpPr>
        <p:spPr>
          <a:xfrm>
            <a:off x="8091608" y="716908"/>
            <a:ext cx="2320132" cy="1280800"/>
          </a:xfrm>
          <a:prstGeom prst="rect">
            <a:avLst/>
          </a:prstGeom>
          <a:noFill/>
        </p:spPr>
        <p:txBody>
          <a:bodyPr wrap="square" lIns="0" rtlCol="0">
            <a:spAutoFit/>
          </a:bodyPr>
          <a:lstStyle/>
          <a:p>
            <a:pPr>
              <a:lnSpc>
                <a:spcPct val="110000"/>
              </a:lnSpc>
              <a:spcAft>
                <a:spcPts val="1200"/>
              </a:spcAft>
            </a:pPr>
            <a:r>
              <a:rPr lang="en-US" sz="2400" dirty="0">
                <a:solidFill>
                  <a:srgbClr val="454849"/>
                </a:solidFill>
                <a:latin typeface="Georgia" panose="02040502050405020303" pitchFamily="18" charset="0"/>
              </a:rPr>
              <a:t>Répondez à </a:t>
            </a:r>
            <a:r>
              <a:rPr lang="en-US" sz="2400" dirty="0" err="1">
                <a:solidFill>
                  <a:srgbClr val="454849"/>
                </a:solidFill>
                <a:latin typeface="Georgia" panose="02040502050405020303" pitchFamily="18" charset="0"/>
              </a:rPr>
              <a:t>l'enquête</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dès</a:t>
            </a:r>
            <a:r>
              <a:rPr lang="en-US" sz="2400" dirty="0">
                <a:solidFill>
                  <a:srgbClr val="454849"/>
                </a:solidFill>
                <a:latin typeface="Georgia" panose="02040502050405020303" pitchFamily="18" charset="0"/>
              </a:rPr>
              <a:t> </a:t>
            </a:r>
            <a:r>
              <a:rPr lang="en-US" sz="2400" dirty="0" err="1">
                <a:solidFill>
                  <a:srgbClr val="454849"/>
                </a:solidFill>
                <a:latin typeface="Georgia" panose="02040502050405020303" pitchFamily="18" charset="0"/>
              </a:rPr>
              <a:t>aujourd'hui</a:t>
            </a:r>
            <a:r>
              <a:rPr lang="en-US" sz="2400" dirty="0">
                <a:solidFill>
                  <a:srgbClr val="454849"/>
                </a:solidFill>
                <a:latin typeface="Georgia" panose="02040502050405020303" pitchFamily="18" charset="0"/>
              </a:rPr>
              <a:t> ! </a:t>
            </a:r>
          </a:p>
        </p:txBody>
      </p:sp>
      <p:pic>
        <p:nvPicPr>
          <p:cNvPr id="1253" name="Picture 1252">
            <a:extLst>
              <a:ext uri="{FF2B5EF4-FFF2-40B4-BE49-F238E27FC236}">
                <a16:creationId xmlns:a16="http://schemas.microsoft.com/office/drawing/2014/main" id="{BF732448-7E7A-8119-0D49-CCE961D3E81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8725" y="6142037"/>
            <a:ext cx="4513781" cy="1219200"/>
          </a:xfrm>
          <a:prstGeom prst="rect">
            <a:avLst/>
          </a:prstGeom>
        </p:spPr>
      </p:pic>
      <p:sp>
        <p:nvSpPr>
          <p:cNvPr id="1263" name="Left Brace 1262">
            <a:extLst>
              <a:ext uri="{FF2B5EF4-FFF2-40B4-BE49-F238E27FC236}">
                <a16:creationId xmlns:a16="http://schemas.microsoft.com/office/drawing/2014/main" id="{8E964681-D962-7A76-A71F-B350CF0A3B95}"/>
              </a:ext>
            </a:extLst>
          </p:cNvPr>
          <p:cNvSpPr/>
          <p:nvPr/>
        </p:nvSpPr>
        <p:spPr>
          <a:xfrm>
            <a:off x="-369094" y="0"/>
            <a:ext cx="228600" cy="7559675"/>
          </a:xfrm>
          <a:prstGeom prst="leftBrace">
            <a:avLst>
              <a:gd name="adj1" fmla="val 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64" name="TextBox 1263">
            <a:extLst>
              <a:ext uri="{FF2B5EF4-FFF2-40B4-BE49-F238E27FC236}">
                <a16:creationId xmlns:a16="http://schemas.microsoft.com/office/drawing/2014/main" id="{93DA45B1-EAAD-7033-1CBC-1C08E6C038FA}"/>
              </a:ext>
            </a:extLst>
          </p:cNvPr>
          <p:cNvSpPr txBox="1"/>
          <p:nvPr/>
        </p:nvSpPr>
        <p:spPr>
          <a:xfrm>
            <a:off x="-1969294" y="3475037"/>
            <a:ext cx="1559560" cy="1004955"/>
          </a:xfrm>
          <a:prstGeom prst="rect">
            <a:avLst/>
          </a:prstGeom>
          <a:noFill/>
        </p:spPr>
        <p:txBody>
          <a:bodyPr wrap="square" lIns="0" rtlCol="0">
            <a:spAutoFit/>
          </a:bodyPr>
          <a:lstStyle/>
          <a:p>
            <a:pPr algn="r">
              <a:lnSpc>
                <a:spcPct val="110000"/>
              </a:lnSpc>
              <a:spcAft>
                <a:spcPts val="1200"/>
              </a:spcAft>
            </a:pPr>
            <a:r>
              <a:rPr lang="en-US" sz="2800" b="1">
                <a:latin typeface="Georgia" panose="02040502050405020303" pitchFamily="18" charset="0"/>
              </a:rPr>
              <a:t>A4 </a:t>
            </a:r>
            <a:r>
              <a:rPr lang="en-US" sz="2800">
                <a:latin typeface="Georgia" panose="02040502050405020303" pitchFamily="18" charset="0"/>
              </a:rPr>
              <a:t>format</a:t>
            </a:r>
          </a:p>
        </p:txBody>
      </p:sp>
    </p:spTree>
    <p:extLst>
      <p:ext uri="{BB962C8B-B14F-4D97-AF65-F5344CB8AC3E}">
        <p14:creationId xmlns:p14="http://schemas.microsoft.com/office/powerpoint/2010/main" val="134560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0A106-822E-FE81-B1EF-C8FDF2708A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6D5550-9A09-B7F9-02B6-7E758835F37E}"/>
              </a:ext>
            </a:extLst>
          </p:cNvPr>
          <p:cNvSpPr>
            <a:spLocks noGrp="1"/>
          </p:cNvSpPr>
          <p:nvPr>
            <p:ph type="title"/>
          </p:nvPr>
        </p:nvSpPr>
        <p:spPr>
          <a:xfrm>
            <a:off x="534590" y="2803050"/>
            <a:ext cx="9622632" cy="1259946"/>
          </a:xfrm>
        </p:spPr>
        <p:txBody>
          <a:bodyPr>
            <a:normAutofit/>
          </a:bodyPr>
          <a:lstStyle/>
          <a:p>
            <a:r>
              <a:rPr lang="en-US" dirty="0">
                <a:latin typeface="Georgia" panose="02040502050405020303" pitchFamily="18" charset="0"/>
              </a:rPr>
              <a:t>German</a:t>
            </a:r>
          </a:p>
        </p:txBody>
      </p:sp>
    </p:spTree>
    <p:extLst>
      <p:ext uri="{BB962C8B-B14F-4D97-AF65-F5344CB8AC3E}">
        <p14:creationId xmlns:p14="http://schemas.microsoft.com/office/powerpoint/2010/main" val="731215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EC0248AB7E53547A0BC2874916E8A67" ma:contentTypeVersion="8" ma:contentTypeDescription="Create a new document." ma:contentTypeScope="" ma:versionID="2e9b28e4c4d67a47029ecd73d396883d">
  <xsd:schema xmlns:xsd="http://www.w3.org/2001/XMLSchema" xmlns:xs="http://www.w3.org/2001/XMLSchema" xmlns:p="http://schemas.microsoft.com/office/2006/metadata/properties" xmlns:ns2="2edb70f4-fa28-4e6c-b7c6-4dcfdb7688ef" targetNamespace="http://schemas.microsoft.com/office/2006/metadata/properties" ma:root="true" ma:fieldsID="cd9fdc4eaab2acff0e900d6c6244add9" ns2:_="">
    <xsd:import namespace="2edb70f4-fa28-4e6c-b7c6-4dcfdb7688ef"/>
    <xsd:element name="properties">
      <xsd:complexType>
        <xsd:sequence>
          <xsd:element name="documentManagement">
            <xsd:complexType>
              <xsd:all>
                <xsd:element ref="ns2:MediaServiceBillingMetadata" minOccurs="0"/>
                <xsd:element ref="ns2:MediaServiceMetadata" minOccurs="0"/>
                <xsd:element ref="ns2:MediaServiceFastMetadata" minOccurs="0"/>
                <xsd:element ref="ns2:MediaServiceSearchProperties"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db70f4-fa28-4e6c-b7c6-4dcfdb7688ef" elementFormDefault="qualified">
    <xsd:import namespace="http://schemas.microsoft.com/office/2006/documentManagement/types"/>
    <xsd:import namespace="http://schemas.microsoft.com/office/infopath/2007/PartnerControls"/>
    <xsd:element name="MediaServiceBillingMetadata" ma:index="8" nillable="true" ma:displayName="MediaServiceBillingMetadata" ma:hidden="true" ma:internalName="MediaServiceBillingMetadata" ma:readOnly="true">
      <xsd:simpleType>
        <xsd:restriction base="dms:Not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EE9CAE8-829A-4898-8BF4-600076AB448B}">
  <ds:schemaRefs>
    <ds:schemaRef ds:uri="http://purl.org/dc/dcmitype/"/>
    <ds:schemaRef ds:uri="http://schemas.microsoft.com/office/2006/documentManagement/types"/>
    <ds:schemaRef ds:uri="http://www.w3.org/XML/1998/namespace"/>
    <ds:schemaRef ds:uri="http://schemas.openxmlformats.org/package/2006/metadata/core-properties"/>
    <ds:schemaRef ds:uri="http://purl.org/dc/terms/"/>
    <ds:schemaRef ds:uri="http://schemas.microsoft.com/office/2006/metadata/properties"/>
    <ds:schemaRef ds:uri="http://purl.org/dc/elements/1.1/"/>
    <ds:schemaRef ds:uri="http://schemas.microsoft.com/office/infopath/2007/PartnerControls"/>
    <ds:schemaRef ds:uri="78c54bd1-946f-4d87-b2ee-8f9edcd805de"/>
  </ds:schemaRefs>
</ds:datastoreItem>
</file>

<file path=customXml/itemProps2.xml><?xml version="1.0" encoding="utf-8"?>
<ds:datastoreItem xmlns:ds="http://schemas.openxmlformats.org/officeDocument/2006/customXml" ds:itemID="{87EC1236-9BD6-4968-BAD2-1FDAFCC7B0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edb70f4-fa28-4e6c-b7c6-4dcfdb7688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8AB4CF4-B3D5-4716-89E5-2FF803D70E7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1061</Words>
  <Application>Microsoft Office PowerPoint</Application>
  <PresentationFormat>Custom</PresentationFormat>
  <Paragraphs>97</Paragraphs>
  <Slides>32</Slides>
  <Notes>16</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English</vt:lpstr>
      <vt:lpstr>PowerPoint Presentation</vt:lpstr>
      <vt:lpstr>Arabic</vt:lpstr>
      <vt:lpstr>PowerPoint Presentation</vt:lpstr>
      <vt:lpstr>Dutch</vt:lpstr>
      <vt:lpstr>PowerPoint Presentation</vt:lpstr>
      <vt:lpstr>French</vt:lpstr>
      <vt:lpstr>PowerPoint Presentation</vt:lpstr>
      <vt:lpstr>German</vt:lpstr>
      <vt:lpstr>PowerPoint Presentation</vt:lpstr>
      <vt:lpstr>Hindi</vt:lpstr>
      <vt:lpstr>PowerPoint Presentation</vt:lpstr>
      <vt:lpstr>Bahasa Indonesia</vt:lpstr>
      <vt:lpstr>PowerPoint Presentation</vt:lpstr>
      <vt:lpstr>Italian</vt:lpstr>
      <vt:lpstr>PowerPoint Presentation</vt:lpstr>
      <vt:lpstr>Japanese</vt:lpstr>
      <vt:lpstr>PowerPoint Presentation</vt:lpstr>
      <vt:lpstr>Korean</vt:lpstr>
      <vt:lpstr>PowerPoint Presentation</vt:lpstr>
      <vt:lpstr>Mandarin</vt:lpstr>
      <vt:lpstr>PowerPoint Presentation</vt:lpstr>
      <vt:lpstr>Polish</vt:lpstr>
      <vt:lpstr>PowerPoint Presentation</vt:lpstr>
      <vt:lpstr>Portuguese</vt:lpstr>
      <vt:lpstr>PowerPoint Presentation</vt:lpstr>
      <vt:lpstr>Romanian</vt:lpstr>
      <vt:lpstr>PowerPoint Presentation</vt:lpstr>
      <vt:lpstr>Spanish</vt:lpstr>
      <vt:lpstr>PowerPoint Presentation</vt:lpstr>
      <vt:lpstr>Swedish</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Stephen</dc:creator>
  <cp:lastModifiedBy>Maya Gilbert</cp:lastModifiedBy>
  <cp:revision>2</cp:revision>
  <dcterms:created xsi:type="dcterms:W3CDTF">2026-05-18T16:12:06Z</dcterms:created>
  <dcterms:modified xsi:type="dcterms:W3CDTF">2026-06-04T09:47:32Z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0x0101007EC0248AB7E53547A0BC2874916E8A67</vt:lpwstr>
  </property>
</Properties>
</file>